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6" r:id="rId2"/>
    <p:sldMasterId id="2147483674" r:id="rId3"/>
    <p:sldMasterId id="2147483682" r:id="rId4"/>
    <p:sldMasterId id="2147483686" r:id="rId5"/>
    <p:sldMasterId id="2147483691" r:id="rId6"/>
    <p:sldMasterId id="2147483696" r:id="rId7"/>
  </p:sldMasterIdLst>
  <p:notesMasterIdLst>
    <p:notesMasterId r:id="rId23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2192000" cy="6858000"/>
  <p:notesSz cx="12192000" cy="6858000"/>
  <p:embeddedFontLst>
    <p:embeddedFont>
      <p:font typeface="Arial Black" panose="020B0A04020102020204" pitchFamily="34" charset="0"/>
      <p:regular r:id="rId24"/>
      <p:bold r:id="rId25"/>
    </p:embeddedFont>
    <p:embeddedFont>
      <p:font typeface="Georgia" panose="02040502050405020303" pitchFamily="18" charset="0"/>
      <p:regular r:id="rId26"/>
      <p:bold r:id="rId27"/>
      <p:italic r:id="rId28"/>
      <p:boldItalic r:id="rId29"/>
    </p:embeddedFont>
    <p:embeddedFont>
      <p:font typeface="Times" panose="02020603050405020304" pitchFamily="18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4224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v2LWkfJk0DakcVw25mDDXPv+g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orient="horz" pos="2880"/>
        <p:guide pos="42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3.fntdata"/><Relationship Id="rId21" Type="http://schemas.openxmlformats.org/officeDocument/2006/relationships/slide" Target="slides/slide14.xml"/><Relationship Id="rId34" Type="http://customschemas.google.com/relationships/presentationmetadata" Target="meta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64202391367749"/>
          <c:y val="4.2187497404804541E-2"/>
          <c:w val="0.74938276465441822"/>
          <c:h val="0.9484375031719055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dPt>
            <c:idx val="0"/>
            <c:bubble3D val="0"/>
            <c:spPr>
              <a:solidFill>
                <a:srgbClr val="006E7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B8C-4509-B500-143D80FE41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B8C-4509-B500-143D80FE4186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B8C-4509-B500-143D80FE4186}"/>
              </c:ext>
            </c:extLst>
          </c:dPt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0.33</c:v>
                </c:pt>
                <c:pt idx="1">
                  <c:v>0.66999999999999993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8C-4509-B500-143D80FE4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64202391367749"/>
          <c:y val="4.2187497404804541E-2"/>
          <c:w val="0.74938276465441822"/>
          <c:h val="0.9484375031719055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dPt>
            <c:idx val="0"/>
            <c:bubble3D val="0"/>
            <c:spPr>
              <a:solidFill>
                <a:srgbClr val="006E7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EBB-4D46-A20E-67B900B0C14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BB-4D46-A20E-67B900B0C14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EBB-4D46-A20E-67B900B0C14B}"/>
              </c:ext>
            </c:extLst>
          </c:dPt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8.5</c:v>
                </c:pt>
                <c:pt idx="1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EBB-4D46-A20E-67B900B0C1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1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jp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1">
  <p:cSld name="1_Title Slide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7"/>
          <p:cNvPicPr preferRelativeResize="0"/>
          <p:nvPr/>
        </p:nvPicPr>
        <p:blipFill rotWithShape="1">
          <a:blip r:embed="rId2">
            <a:alphaModFix/>
          </a:blip>
          <a:srcRect l="4919" t="21644" r="2335"/>
          <a:stretch/>
        </p:blipFill>
        <p:spPr>
          <a:xfrm>
            <a:off x="0" y="0"/>
            <a:ext cx="12192000" cy="68662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1999" y="0"/>
                </a:moveTo>
                <a:lnTo>
                  <a:pt x="0" y="0"/>
                </a:lnTo>
                <a:lnTo>
                  <a:pt x="0" y="6857998"/>
                </a:lnTo>
                <a:lnTo>
                  <a:pt x="12191999" y="6857998"/>
                </a:lnTo>
                <a:lnTo>
                  <a:pt x="12191999" y="0"/>
                </a:lnTo>
                <a:close/>
              </a:path>
            </a:pathLst>
          </a:cu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7"/>
          <p:cNvSpPr txBox="1">
            <a:spLocks noGrp="1"/>
          </p:cNvSpPr>
          <p:nvPr>
            <p:ph type="title"/>
          </p:nvPr>
        </p:nvSpPr>
        <p:spPr>
          <a:xfrm>
            <a:off x="1409700" y="2156791"/>
            <a:ext cx="93726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eorgia"/>
              <a:buNone/>
              <a:defRPr sz="4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4" name="Google Shape;1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0" y="4953000"/>
            <a:ext cx="9354312" cy="1827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ub Text Slide 3">
  <p:cSld name="6_Sub Text Slide 3">
    <p:bg>
      <p:bgPr>
        <a:solidFill>
          <a:srgbClr val="000000">
            <a:alpha val="12941"/>
          </a:srgbClr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27"/>
          <p:cNvGrpSpPr/>
          <p:nvPr/>
        </p:nvGrpSpPr>
        <p:grpSpPr>
          <a:xfrm>
            <a:off x="0" y="-7585"/>
            <a:ext cx="12192000" cy="6873170"/>
            <a:chOff x="-11987" y="-15170"/>
            <a:chExt cx="12192000" cy="6873170"/>
          </a:xfrm>
        </p:grpSpPr>
        <p:grpSp>
          <p:nvGrpSpPr>
            <p:cNvPr id="120" name="Google Shape;120;p27"/>
            <p:cNvGrpSpPr/>
            <p:nvPr/>
          </p:nvGrpSpPr>
          <p:grpSpPr>
            <a:xfrm>
              <a:off x="-11987" y="-15170"/>
              <a:ext cx="12192000" cy="762000"/>
              <a:chOff x="0" y="-15170"/>
              <a:chExt cx="12192000" cy="762000"/>
            </a:xfrm>
          </p:grpSpPr>
          <p:pic>
            <p:nvPicPr>
              <p:cNvPr id="121" name="Google Shape;121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" name="Google Shape;122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3" name="Google Shape;123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7" name="Google Shape;127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8" name="Google Shape;128;p27"/>
            <p:cNvGrpSpPr/>
            <p:nvPr/>
          </p:nvGrpSpPr>
          <p:grpSpPr>
            <a:xfrm>
              <a:off x="-11987" y="1739029"/>
              <a:ext cx="12192000" cy="762000"/>
              <a:chOff x="0" y="-15170"/>
              <a:chExt cx="12192000" cy="762000"/>
            </a:xfrm>
          </p:grpSpPr>
          <p:pic>
            <p:nvPicPr>
              <p:cNvPr id="129" name="Google Shape;129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2" name="Google Shape;132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3" name="Google Shape;133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4" name="Google Shape;134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27"/>
            <p:cNvGrpSpPr/>
            <p:nvPr/>
          </p:nvGrpSpPr>
          <p:grpSpPr>
            <a:xfrm>
              <a:off x="-11987" y="3507484"/>
              <a:ext cx="12192000" cy="762000"/>
              <a:chOff x="0" y="-15170"/>
              <a:chExt cx="12192000" cy="762000"/>
            </a:xfrm>
          </p:grpSpPr>
          <p:pic>
            <p:nvPicPr>
              <p:cNvPr id="137" name="Google Shape;137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9" name="Google Shape;139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0" name="Google Shape;140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1" name="Google Shape;141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2" name="Google Shape;142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3" name="Google Shape;143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4" name="Google Shape;144;p27"/>
            <p:cNvGrpSpPr/>
            <p:nvPr/>
          </p:nvGrpSpPr>
          <p:grpSpPr>
            <a:xfrm>
              <a:off x="-11987" y="5251475"/>
              <a:ext cx="12192000" cy="762000"/>
              <a:chOff x="0" y="-15170"/>
              <a:chExt cx="12192000" cy="762000"/>
            </a:xfrm>
          </p:grpSpPr>
          <p:pic>
            <p:nvPicPr>
              <p:cNvPr id="145" name="Google Shape;145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6" name="Google Shape;146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7" name="Google Shape;147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8" name="Google Shape;148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1" name="Google Shape;151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2" name="Google Shape;152;p27"/>
            <p:cNvGrpSpPr/>
            <p:nvPr/>
          </p:nvGrpSpPr>
          <p:grpSpPr>
            <a:xfrm>
              <a:off x="879362" y="864673"/>
              <a:ext cx="10333037" cy="762000"/>
              <a:chOff x="879362" y="864673"/>
              <a:chExt cx="10333037" cy="762000"/>
            </a:xfrm>
          </p:grpSpPr>
          <p:pic>
            <p:nvPicPr>
              <p:cNvPr id="153" name="Google Shape;153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6" name="Google Shape;156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7" name="Google Shape;157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9" name="Google Shape;159;p27"/>
            <p:cNvGrpSpPr/>
            <p:nvPr/>
          </p:nvGrpSpPr>
          <p:grpSpPr>
            <a:xfrm>
              <a:off x="879362" y="2611067"/>
              <a:ext cx="10333037" cy="762000"/>
              <a:chOff x="879362" y="864673"/>
              <a:chExt cx="10333037" cy="762000"/>
            </a:xfrm>
          </p:grpSpPr>
          <p:pic>
            <p:nvPicPr>
              <p:cNvPr id="160" name="Google Shape;160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1" name="Google Shape;161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2" name="Google Shape;162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3" name="Google Shape;163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5" name="Google Shape;165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6" name="Google Shape;166;p27"/>
            <p:cNvGrpSpPr/>
            <p:nvPr/>
          </p:nvGrpSpPr>
          <p:grpSpPr>
            <a:xfrm>
              <a:off x="879362" y="4377460"/>
              <a:ext cx="10333037" cy="762000"/>
              <a:chOff x="879362" y="864673"/>
              <a:chExt cx="10333037" cy="762000"/>
            </a:xfrm>
          </p:grpSpPr>
          <p:pic>
            <p:nvPicPr>
              <p:cNvPr id="167" name="Google Shape;167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8" name="Google Shape;168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9" name="Google Shape;169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0" name="Google Shape;170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1" name="Google Shape;171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2" name="Google Shape;172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3" name="Google Shape;173;p27"/>
            <p:cNvGrpSpPr/>
            <p:nvPr/>
          </p:nvGrpSpPr>
          <p:grpSpPr>
            <a:xfrm>
              <a:off x="879362" y="6096000"/>
              <a:ext cx="10333037" cy="762000"/>
              <a:chOff x="879362" y="864673"/>
              <a:chExt cx="10333037" cy="762000"/>
            </a:xfrm>
          </p:grpSpPr>
          <p:pic>
            <p:nvPicPr>
              <p:cNvPr id="174" name="Google Shape;174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5" name="Google Shape;175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6" name="Google Shape;176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7" name="Google Shape;177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8" name="Google Shape;178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27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80" name="Google Shape;180;p27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1" name="Google Shape;18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7"/>
          <p:cNvSpPr txBox="1">
            <a:spLocks noGrp="1"/>
          </p:cNvSpPr>
          <p:nvPr>
            <p:ph type="body" idx="1"/>
          </p:nvPr>
        </p:nvSpPr>
        <p:spPr>
          <a:xfrm>
            <a:off x="499110" y="2514600"/>
            <a:ext cx="24307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body" idx="2"/>
          </p:nvPr>
        </p:nvSpPr>
        <p:spPr>
          <a:xfrm>
            <a:off x="879362" y="3789040"/>
            <a:ext cx="8261052" cy="91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body" idx="3"/>
          </p:nvPr>
        </p:nvSpPr>
        <p:spPr>
          <a:xfrm>
            <a:off x="897442" y="4789888"/>
            <a:ext cx="8242972" cy="102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85" name="Google Shape;185;p27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ub Text Slide 3">
  <p:cSld name="5_Sub Text Slide 3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28"/>
          <p:cNvGrpSpPr/>
          <p:nvPr/>
        </p:nvGrpSpPr>
        <p:grpSpPr>
          <a:xfrm>
            <a:off x="0" y="-7585"/>
            <a:ext cx="12192000" cy="6873170"/>
            <a:chOff x="-11987" y="-15170"/>
            <a:chExt cx="12192000" cy="6873170"/>
          </a:xfrm>
        </p:grpSpPr>
        <p:grpSp>
          <p:nvGrpSpPr>
            <p:cNvPr id="188" name="Google Shape;188;p28"/>
            <p:cNvGrpSpPr/>
            <p:nvPr/>
          </p:nvGrpSpPr>
          <p:grpSpPr>
            <a:xfrm>
              <a:off x="-11987" y="-15170"/>
              <a:ext cx="12192000" cy="762000"/>
              <a:chOff x="0" y="-15170"/>
              <a:chExt cx="12192000" cy="762000"/>
            </a:xfrm>
          </p:grpSpPr>
          <p:pic>
            <p:nvPicPr>
              <p:cNvPr id="189" name="Google Shape;189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1" name="Google Shape;191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2" name="Google Shape;192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3" name="Google Shape;193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5" name="Google Shape;195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6" name="Google Shape;196;p28"/>
            <p:cNvGrpSpPr/>
            <p:nvPr/>
          </p:nvGrpSpPr>
          <p:grpSpPr>
            <a:xfrm>
              <a:off x="-11987" y="1739029"/>
              <a:ext cx="12192000" cy="762000"/>
              <a:chOff x="0" y="-15170"/>
              <a:chExt cx="12192000" cy="762000"/>
            </a:xfrm>
          </p:grpSpPr>
          <p:pic>
            <p:nvPicPr>
              <p:cNvPr id="197" name="Google Shape;197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8" name="Google Shape;198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9" name="Google Shape;199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0" name="Google Shape;200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1" name="Google Shape;201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2" name="Google Shape;202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3" name="Google Shape;203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4" name="Google Shape;204;p28"/>
            <p:cNvGrpSpPr/>
            <p:nvPr/>
          </p:nvGrpSpPr>
          <p:grpSpPr>
            <a:xfrm>
              <a:off x="-11987" y="3507484"/>
              <a:ext cx="12192000" cy="762000"/>
              <a:chOff x="0" y="-15170"/>
              <a:chExt cx="12192000" cy="762000"/>
            </a:xfrm>
          </p:grpSpPr>
          <p:pic>
            <p:nvPicPr>
              <p:cNvPr id="205" name="Google Shape;205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6" name="Google Shape;206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7" name="Google Shape;207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8" name="Google Shape;208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9" name="Google Shape;209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28"/>
            <p:cNvGrpSpPr/>
            <p:nvPr/>
          </p:nvGrpSpPr>
          <p:grpSpPr>
            <a:xfrm>
              <a:off x="-11987" y="5251475"/>
              <a:ext cx="12192000" cy="762000"/>
              <a:chOff x="0" y="-15170"/>
              <a:chExt cx="12192000" cy="762000"/>
            </a:xfrm>
          </p:grpSpPr>
          <p:pic>
            <p:nvPicPr>
              <p:cNvPr id="213" name="Google Shape;213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7" name="Google Shape;217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8" name="Google Shape;218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0" name="Google Shape;220;p28"/>
            <p:cNvGrpSpPr/>
            <p:nvPr/>
          </p:nvGrpSpPr>
          <p:grpSpPr>
            <a:xfrm>
              <a:off x="879362" y="864673"/>
              <a:ext cx="10333037" cy="762000"/>
              <a:chOff x="879362" y="864673"/>
              <a:chExt cx="10333037" cy="762000"/>
            </a:xfrm>
          </p:grpSpPr>
          <p:pic>
            <p:nvPicPr>
              <p:cNvPr id="221" name="Google Shape;221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2" name="Google Shape;222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3" name="Google Shape;223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4" name="Google Shape;224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6" name="Google Shape;226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7" name="Google Shape;227;p28"/>
            <p:cNvGrpSpPr/>
            <p:nvPr/>
          </p:nvGrpSpPr>
          <p:grpSpPr>
            <a:xfrm>
              <a:off x="879362" y="2611067"/>
              <a:ext cx="10333037" cy="762000"/>
              <a:chOff x="879362" y="864673"/>
              <a:chExt cx="10333037" cy="762000"/>
            </a:xfrm>
          </p:grpSpPr>
          <p:pic>
            <p:nvPicPr>
              <p:cNvPr id="228" name="Google Shape;228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9" name="Google Shape;229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0" name="Google Shape;230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1" name="Google Shape;231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2" name="Google Shape;232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3" name="Google Shape;233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4" name="Google Shape;234;p28"/>
            <p:cNvGrpSpPr/>
            <p:nvPr/>
          </p:nvGrpSpPr>
          <p:grpSpPr>
            <a:xfrm>
              <a:off x="879362" y="4377460"/>
              <a:ext cx="10333037" cy="762000"/>
              <a:chOff x="879362" y="864673"/>
              <a:chExt cx="10333037" cy="762000"/>
            </a:xfrm>
          </p:grpSpPr>
          <p:pic>
            <p:nvPicPr>
              <p:cNvPr id="235" name="Google Shape;235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6" name="Google Shape;236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7" name="Google Shape;237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0" name="Google Shape;240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1" name="Google Shape;241;p28"/>
            <p:cNvGrpSpPr/>
            <p:nvPr/>
          </p:nvGrpSpPr>
          <p:grpSpPr>
            <a:xfrm>
              <a:off x="879362" y="6096000"/>
              <a:ext cx="10333037" cy="762000"/>
              <a:chOff x="879362" y="864673"/>
              <a:chExt cx="10333037" cy="762000"/>
            </a:xfrm>
          </p:grpSpPr>
          <p:pic>
            <p:nvPicPr>
              <p:cNvPr id="242" name="Google Shape;242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5" name="Google Shape;245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6" name="Google Shape;246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2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48" name="Google Shape;248;p28"/>
          <p:cNvSpPr txBox="1">
            <a:spLocks noGrp="1"/>
          </p:cNvSpPr>
          <p:nvPr>
            <p:ph type="body" idx="1"/>
          </p:nvPr>
        </p:nvSpPr>
        <p:spPr>
          <a:xfrm>
            <a:off x="499110" y="2514600"/>
            <a:ext cx="24307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Google Shape;249;p28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0" name="Google Shape;25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8"/>
          <p:cNvSpPr txBox="1">
            <a:spLocks noGrp="1"/>
          </p:cNvSpPr>
          <p:nvPr>
            <p:ph type="body" idx="2"/>
          </p:nvPr>
        </p:nvSpPr>
        <p:spPr>
          <a:xfrm>
            <a:off x="879362" y="3789040"/>
            <a:ext cx="8261052" cy="91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3"/>
          </p:nvPr>
        </p:nvSpPr>
        <p:spPr>
          <a:xfrm>
            <a:off x="897442" y="4789888"/>
            <a:ext cx="8242972" cy="102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53" name="Google Shape;253;p28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 Text Slide 2">
  <p:cSld name="Sub Text Slide 2">
    <p:bg>
      <p:bgPr>
        <a:solidFill>
          <a:srgbClr val="B31B1B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29"/>
          <p:cNvGrpSpPr/>
          <p:nvPr/>
        </p:nvGrpSpPr>
        <p:grpSpPr>
          <a:xfrm>
            <a:off x="0" y="-7585"/>
            <a:ext cx="12192000" cy="6873170"/>
            <a:chOff x="-11987" y="-15170"/>
            <a:chExt cx="12192000" cy="6873170"/>
          </a:xfrm>
        </p:grpSpPr>
        <p:grpSp>
          <p:nvGrpSpPr>
            <p:cNvPr id="256" name="Google Shape;256;p29"/>
            <p:cNvGrpSpPr/>
            <p:nvPr/>
          </p:nvGrpSpPr>
          <p:grpSpPr>
            <a:xfrm>
              <a:off x="-11987" y="-15170"/>
              <a:ext cx="12192000" cy="762000"/>
              <a:chOff x="0" y="-15170"/>
              <a:chExt cx="12192000" cy="762000"/>
            </a:xfrm>
          </p:grpSpPr>
          <p:pic>
            <p:nvPicPr>
              <p:cNvPr id="257" name="Google Shape;257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8" name="Google Shape;258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9" name="Google Shape;259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0" name="Google Shape;260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1" name="Google Shape;261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2" name="Google Shape;262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3" name="Google Shape;263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4" name="Google Shape;264;p29"/>
            <p:cNvGrpSpPr/>
            <p:nvPr/>
          </p:nvGrpSpPr>
          <p:grpSpPr>
            <a:xfrm>
              <a:off x="-11987" y="1739029"/>
              <a:ext cx="12192000" cy="762000"/>
              <a:chOff x="0" y="-15170"/>
              <a:chExt cx="12192000" cy="762000"/>
            </a:xfrm>
          </p:grpSpPr>
          <p:pic>
            <p:nvPicPr>
              <p:cNvPr id="265" name="Google Shape;265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6" name="Google Shape;266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7" name="Google Shape;267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8" name="Google Shape;268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0" name="Google Shape;270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1" name="Google Shape;271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2" name="Google Shape;272;p29"/>
            <p:cNvGrpSpPr/>
            <p:nvPr/>
          </p:nvGrpSpPr>
          <p:grpSpPr>
            <a:xfrm>
              <a:off x="-11987" y="3507484"/>
              <a:ext cx="12192000" cy="762000"/>
              <a:chOff x="0" y="-15170"/>
              <a:chExt cx="12192000" cy="762000"/>
            </a:xfrm>
          </p:grpSpPr>
          <p:pic>
            <p:nvPicPr>
              <p:cNvPr id="273" name="Google Shape;273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5" name="Google Shape;275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6" name="Google Shape;276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8" name="Google Shape;278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9" name="Google Shape;279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0" name="Google Shape;280;p29"/>
            <p:cNvGrpSpPr/>
            <p:nvPr/>
          </p:nvGrpSpPr>
          <p:grpSpPr>
            <a:xfrm>
              <a:off x="-11987" y="5251475"/>
              <a:ext cx="12192000" cy="762000"/>
              <a:chOff x="0" y="-15170"/>
              <a:chExt cx="12192000" cy="762000"/>
            </a:xfrm>
          </p:grpSpPr>
          <p:pic>
            <p:nvPicPr>
              <p:cNvPr id="281" name="Google Shape;281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2" name="Google Shape;282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3" name="Google Shape;283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6" name="Google Shape;286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7" name="Google Shape;287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8" name="Google Shape;288;p29"/>
            <p:cNvGrpSpPr/>
            <p:nvPr/>
          </p:nvGrpSpPr>
          <p:grpSpPr>
            <a:xfrm>
              <a:off x="879362" y="864673"/>
              <a:ext cx="10333037" cy="762000"/>
              <a:chOff x="879362" y="864673"/>
              <a:chExt cx="10333037" cy="762000"/>
            </a:xfrm>
          </p:grpSpPr>
          <p:pic>
            <p:nvPicPr>
              <p:cNvPr id="289" name="Google Shape;289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0" name="Google Shape;290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2" name="Google Shape;292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3" name="Google Shape;293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4" name="Google Shape;294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5" name="Google Shape;295;p29"/>
            <p:cNvGrpSpPr/>
            <p:nvPr/>
          </p:nvGrpSpPr>
          <p:grpSpPr>
            <a:xfrm>
              <a:off x="879362" y="2611067"/>
              <a:ext cx="10333037" cy="762000"/>
              <a:chOff x="879362" y="864673"/>
              <a:chExt cx="10333037" cy="762000"/>
            </a:xfrm>
          </p:grpSpPr>
          <p:pic>
            <p:nvPicPr>
              <p:cNvPr id="296" name="Google Shape;296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7" name="Google Shape;297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0" name="Google Shape;300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1" name="Google Shape;301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2" name="Google Shape;302;p29"/>
            <p:cNvGrpSpPr/>
            <p:nvPr/>
          </p:nvGrpSpPr>
          <p:grpSpPr>
            <a:xfrm>
              <a:off x="879362" y="4377460"/>
              <a:ext cx="10333037" cy="762000"/>
              <a:chOff x="879362" y="864673"/>
              <a:chExt cx="10333037" cy="762000"/>
            </a:xfrm>
          </p:grpSpPr>
          <p:pic>
            <p:nvPicPr>
              <p:cNvPr id="303" name="Google Shape;303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4" name="Google Shape;304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5" name="Google Shape;305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7" name="Google Shape;307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8" name="Google Shape;308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9" name="Google Shape;309;p29"/>
            <p:cNvGrpSpPr/>
            <p:nvPr/>
          </p:nvGrpSpPr>
          <p:grpSpPr>
            <a:xfrm>
              <a:off x="879362" y="6096000"/>
              <a:ext cx="10333037" cy="762000"/>
              <a:chOff x="879362" y="864673"/>
              <a:chExt cx="10333037" cy="762000"/>
            </a:xfrm>
          </p:grpSpPr>
          <p:pic>
            <p:nvPicPr>
              <p:cNvPr id="310" name="Google Shape;310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1" name="Google Shape;311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2" name="Google Shape;312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3" name="Google Shape;313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4" name="Google Shape;314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5" name="Google Shape;315;p2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6" name="Google Shape;316;p29"/>
          <p:cNvSpPr txBox="1">
            <a:spLocks noGrp="1"/>
          </p:cNvSpPr>
          <p:nvPr>
            <p:ph type="title"/>
          </p:nvPr>
        </p:nvSpPr>
        <p:spPr>
          <a:xfrm>
            <a:off x="771525" y="2571750"/>
            <a:ext cx="1064895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Black"/>
              <a:buNone/>
              <a:defRPr sz="36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7" name="Google Shape;317;p29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8" name="Google Shape;31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23032" y="4942723"/>
            <a:ext cx="226219" cy="1095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" name="Google Shape;319;p29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ub Text Slide 3">
  <p:cSld name="4_Sub Text Slide 3">
    <p:bg>
      <p:bgPr>
        <a:solidFill>
          <a:srgbClr val="000000">
            <a:alpha val="12941"/>
          </a:srgbClr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30"/>
          <p:cNvGrpSpPr/>
          <p:nvPr/>
        </p:nvGrpSpPr>
        <p:grpSpPr>
          <a:xfrm>
            <a:off x="0" y="-7585"/>
            <a:ext cx="12192000" cy="6873170"/>
            <a:chOff x="-11987" y="-15170"/>
            <a:chExt cx="12192000" cy="6873170"/>
          </a:xfrm>
        </p:grpSpPr>
        <p:grpSp>
          <p:nvGrpSpPr>
            <p:cNvPr id="322" name="Google Shape;322;p30"/>
            <p:cNvGrpSpPr/>
            <p:nvPr/>
          </p:nvGrpSpPr>
          <p:grpSpPr>
            <a:xfrm>
              <a:off x="-11987" y="-15170"/>
              <a:ext cx="12192000" cy="762000"/>
              <a:chOff x="0" y="-15170"/>
              <a:chExt cx="12192000" cy="762000"/>
            </a:xfrm>
          </p:grpSpPr>
          <p:pic>
            <p:nvPicPr>
              <p:cNvPr id="323" name="Google Shape;323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4" name="Google Shape;324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5" name="Google Shape;325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6" name="Google Shape;326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7" name="Google Shape;327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8" name="Google Shape;328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9" name="Google Shape;329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0" name="Google Shape;330;p30"/>
            <p:cNvGrpSpPr/>
            <p:nvPr/>
          </p:nvGrpSpPr>
          <p:grpSpPr>
            <a:xfrm>
              <a:off x="-11987" y="1739029"/>
              <a:ext cx="12192000" cy="762000"/>
              <a:chOff x="0" y="-15170"/>
              <a:chExt cx="12192000" cy="762000"/>
            </a:xfrm>
          </p:grpSpPr>
          <p:pic>
            <p:nvPicPr>
              <p:cNvPr id="331" name="Google Shape;331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2" name="Google Shape;332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3" name="Google Shape;333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4" name="Google Shape;334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5" name="Google Shape;335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6" name="Google Shape;336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7" name="Google Shape;337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8" name="Google Shape;338;p30"/>
            <p:cNvGrpSpPr/>
            <p:nvPr/>
          </p:nvGrpSpPr>
          <p:grpSpPr>
            <a:xfrm>
              <a:off x="-11987" y="3507484"/>
              <a:ext cx="12192000" cy="762000"/>
              <a:chOff x="0" y="-15170"/>
              <a:chExt cx="12192000" cy="762000"/>
            </a:xfrm>
          </p:grpSpPr>
          <p:pic>
            <p:nvPicPr>
              <p:cNvPr id="339" name="Google Shape;339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0" name="Google Shape;340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1" name="Google Shape;341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2" name="Google Shape;342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3" name="Google Shape;343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4" name="Google Shape;344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5" name="Google Shape;345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6" name="Google Shape;346;p30"/>
            <p:cNvGrpSpPr/>
            <p:nvPr/>
          </p:nvGrpSpPr>
          <p:grpSpPr>
            <a:xfrm>
              <a:off x="-11987" y="5251475"/>
              <a:ext cx="12192000" cy="762000"/>
              <a:chOff x="0" y="-15170"/>
              <a:chExt cx="12192000" cy="762000"/>
            </a:xfrm>
          </p:grpSpPr>
          <p:pic>
            <p:nvPicPr>
              <p:cNvPr id="347" name="Google Shape;347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8" name="Google Shape;348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9" name="Google Shape;349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0" name="Google Shape;350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1" name="Google Shape;351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2" name="Google Shape;352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3" name="Google Shape;353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54" name="Google Shape;354;p30"/>
            <p:cNvGrpSpPr/>
            <p:nvPr/>
          </p:nvGrpSpPr>
          <p:grpSpPr>
            <a:xfrm>
              <a:off x="879362" y="864673"/>
              <a:ext cx="10333037" cy="762000"/>
              <a:chOff x="879362" y="864673"/>
              <a:chExt cx="10333037" cy="762000"/>
            </a:xfrm>
          </p:grpSpPr>
          <p:pic>
            <p:nvPicPr>
              <p:cNvPr id="355" name="Google Shape;355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6" name="Google Shape;356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7" name="Google Shape;357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8" name="Google Shape;358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9" name="Google Shape;359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0" name="Google Shape;360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1" name="Google Shape;361;p30"/>
            <p:cNvGrpSpPr/>
            <p:nvPr/>
          </p:nvGrpSpPr>
          <p:grpSpPr>
            <a:xfrm>
              <a:off x="879362" y="2611067"/>
              <a:ext cx="10333037" cy="762000"/>
              <a:chOff x="879362" y="864673"/>
              <a:chExt cx="10333037" cy="762000"/>
            </a:xfrm>
          </p:grpSpPr>
          <p:pic>
            <p:nvPicPr>
              <p:cNvPr id="362" name="Google Shape;362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3" name="Google Shape;363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4" name="Google Shape;364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5" name="Google Shape;365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6" name="Google Shape;366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7" name="Google Shape;367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8" name="Google Shape;368;p30"/>
            <p:cNvGrpSpPr/>
            <p:nvPr/>
          </p:nvGrpSpPr>
          <p:grpSpPr>
            <a:xfrm>
              <a:off x="879362" y="4377460"/>
              <a:ext cx="10333037" cy="762000"/>
              <a:chOff x="879362" y="864673"/>
              <a:chExt cx="10333037" cy="762000"/>
            </a:xfrm>
          </p:grpSpPr>
          <p:pic>
            <p:nvPicPr>
              <p:cNvPr id="369" name="Google Shape;369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0" name="Google Shape;370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1" name="Google Shape;371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2" name="Google Shape;372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3" name="Google Shape;373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4" name="Google Shape;374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75" name="Google Shape;375;p30"/>
            <p:cNvGrpSpPr/>
            <p:nvPr/>
          </p:nvGrpSpPr>
          <p:grpSpPr>
            <a:xfrm>
              <a:off x="879362" y="6096000"/>
              <a:ext cx="10333037" cy="762000"/>
              <a:chOff x="879362" y="864673"/>
              <a:chExt cx="10333037" cy="762000"/>
            </a:xfrm>
          </p:grpSpPr>
          <p:pic>
            <p:nvPicPr>
              <p:cNvPr id="376" name="Google Shape;376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7" name="Google Shape;377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8" name="Google Shape;378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9" name="Google Shape;379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0" name="Google Shape;380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1" name="Google Shape;381;p3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82" name="Google Shape;382;p30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3" name="Google Shape;38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0"/>
          <p:cNvSpPr txBox="1">
            <a:spLocks noGrp="1"/>
          </p:cNvSpPr>
          <p:nvPr>
            <p:ph type="title"/>
          </p:nvPr>
        </p:nvSpPr>
        <p:spPr>
          <a:xfrm>
            <a:off x="771525" y="2571750"/>
            <a:ext cx="1064895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3600"/>
              <a:buFont typeface="Arial Black"/>
              <a:buNone/>
              <a:defRPr sz="3600" b="0" i="0" u="none" strike="noStrike" cap="none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385" name="Google Shape;385;p30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ub Text Slide 3">
  <p:cSld name="3_Sub Text Slide 3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31"/>
          <p:cNvGrpSpPr/>
          <p:nvPr/>
        </p:nvGrpSpPr>
        <p:grpSpPr>
          <a:xfrm>
            <a:off x="0" y="-7585"/>
            <a:ext cx="12192000" cy="6873170"/>
            <a:chOff x="-11987" y="-15170"/>
            <a:chExt cx="12192000" cy="6873170"/>
          </a:xfrm>
        </p:grpSpPr>
        <p:grpSp>
          <p:nvGrpSpPr>
            <p:cNvPr id="388" name="Google Shape;388;p31"/>
            <p:cNvGrpSpPr/>
            <p:nvPr/>
          </p:nvGrpSpPr>
          <p:grpSpPr>
            <a:xfrm>
              <a:off x="-11987" y="-15170"/>
              <a:ext cx="12192000" cy="762000"/>
              <a:chOff x="0" y="-15170"/>
              <a:chExt cx="12192000" cy="762000"/>
            </a:xfrm>
          </p:grpSpPr>
          <p:pic>
            <p:nvPicPr>
              <p:cNvPr id="389" name="Google Shape;389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0" name="Google Shape;390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1" name="Google Shape;391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2" name="Google Shape;392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3" name="Google Shape;393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4" name="Google Shape;394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5" name="Google Shape;395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96" name="Google Shape;396;p31"/>
            <p:cNvGrpSpPr/>
            <p:nvPr/>
          </p:nvGrpSpPr>
          <p:grpSpPr>
            <a:xfrm>
              <a:off x="-11987" y="1739029"/>
              <a:ext cx="12192000" cy="762000"/>
              <a:chOff x="0" y="-15170"/>
              <a:chExt cx="12192000" cy="762000"/>
            </a:xfrm>
          </p:grpSpPr>
          <p:pic>
            <p:nvPicPr>
              <p:cNvPr id="397" name="Google Shape;397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8" name="Google Shape;398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9" name="Google Shape;399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0" name="Google Shape;400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1" name="Google Shape;401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2" name="Google Shape;402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3" name="Google Shape;403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4" name="Google Shape;404;p31"/>
            <p:cNvGrpSpPr/>
            <p:nvPr/>
          </p:nvGrpSpPr>
          <p:grpSpPr>
            <a:xfrm>
              <a:off x="-11987" y="3507484"/>
              <a:ext cx="12192000" cy="762000"/>
              <a:chOff x="0" y="-15170"/>
              <a:chExt cx="12192000" cy="762000"/>
            </a:xfrm>
          </p:grpSpPr>
          <p:pic>
            <p:nvPicPr>
              <p:cNvPr id="405" name="Google Shape;405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6" name="Google Shape;406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7" name="Google Shape;407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8" name="Google Shape;408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9" name="Google Shape;409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0" name="Google Shape;410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1" name="Google Shape;411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2" name="Google Shape;412;p31"/>
            <p:cNvGrpSpPr/>
            <p:nvPr/>
          </p:nvGrpSpPr>
          <p:grpSpPr>
            <a:xfrm>
              <a:off x="-11987" y="5251475"/>
              <a:ext cx="12192000" cy="762000"/>
              <a:chOff x="0" y="-15170"/>
              <a:chExt cx="12192000" cy="762000"/>
            </a:xfrm>
          </p:grpSpPr>
          <p:pic>
            <p:nvPicPr>
              <p:cNvPr id="413" name="Google Shape;413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4" name="Google Shape;414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5" name="Google Shape;415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6" name="Google Shape;416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7" name="Google Shape;417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8" name="Google Shape;418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9" name="Google Shape;419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0" name="Google Shape;420;p31"/>
            <p:cNvGrpSpPr/>
            <p:nvPr/>
          </p:nvGrpSpPr>
          <p:grpSpPr>
            <a:xfrm>
              <a:off x="879362" y="864673"/>
              <a:ext cx="10333037" cy="762000"/>
              <a:chOff x="879362" y="864673"/>
              <a:chExt cx="10333037" cy="762000"/>
            </a:xfrm>
          </p:grpSpPr>
          <p:pic>
            <p:nvPicPr>
              <p:cNvPr id="421" name="Google Shape;421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2" name="Google Shape;422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3" name="Google Shape;423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4" name="Google Shape;424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5" name="Google Shape;425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6" name="Google Shape;426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7" name="Google Shape;427;p31"/>
            <p:cNvGrpSpPr/>
            <p:nvPr/>
          </p:nvGrpSpPr>
          <p:grpSpPr>
            <a:xfrm>
              <a:off x="879362" y="2611067"/>
              <a:ext cx="10333037" cy="762000"/>
              <a:chOff x="879362" y="864673"/>
              <a:chExt cx="10333037" cy="762000"/>
            </a:xfrm>
          </p:grpSpPr>
          <p:pic>
            <p:nvPicPr>
              <p:cNvPr id="428" name="Google Shape;428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9" name="Google Shape;429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0" name="Google Shape;430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1" name="Google Shape;431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2" name="Google Shape;432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3" name="Google Shape;433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4" name="Google Shape;434;p31"/>
            <p:cNvGrpSpPr/>
            <p:nvPr/>
          </p:nvGrpSpPr>
          <p:grpSpPr>
            <a:xfrm>
              <a:off x="879362" y="4377460"/>
              <a:ext cx="10333037" cy="762000"/>
              <a:chOff x="879362" y="864673"/>
              <a:chExt cx="10333037" cy="762000"/>
            </a:xfrm>
          </p:grpSpPr>
          <p:pic>
            <p:nvPicPr>
              <p:cNvPr id="435" name="Google Shape;435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6" name="Google Shape;436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7" name="Google Shape;437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8" name="Google Shape;438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9" name="Google Shape;439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0" name="Google Shape;440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1" name="Google Shape;441;p31"/>
            <p:cNvGrpSpPr/>
            <p:nvPr/>
          </p:nvGrpSpPr>
          <p:grpSpPr>
            <a:xfrm>
              <a:off x="879362" y="6096000"/>
              <a:ext cx="10333037" cy="762000"/>
              <a:chOff x="879362" y="864673"/>
              <a:chExt cx="10333037" cy="762000"/>
            </a:xfrm>
          </p:grpSpPr>
          <p:pic>
            <p:nvPicPr>
              <p:cNvPr id="442" name="Google Shape;442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3" name="Google Shape;443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4" name="Google Shape;444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5" name="Google Shape;445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6" name="Google Shape;446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7" name="Google Shape;447;p3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48" name="Google Shape;448;p31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9" name="Google Shape;44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1"/>
          <p:cNvSpPr txBox="1">
            <a:spLocks noGrp="1"/>
          </p:cNvSpPr>
          <p:nvPr>
            <p:ph type="title"/>
          </p:nvPr>
        </p:nvSpPr>
        <p:spPr>
          <a:xfrm>
            <a:off x="771525" y="2571750"/>
            <a:ext cx="1064895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3600"/>
              <a:buFont typeface="Arial Black"/>
              <a:buNone/>
              <a:defRPr sz="3600" b="0" i="0" u="none" strike="noStrike" cap="none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451" name="Google Shape;451;p31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32"/>
          <p:cNvPicPr preferRelativeResize="0"/>
          <p:nvPr/>
        </p:nvPicPr>
        <p:blipFill rotWithShape="1">
          <a:blip r:embed="rId2">
            <a:alphaModFix/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32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6" name="Google Shape;45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23032" y="4942723"/>
            <a:ext cx="226219" cy="10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2"/>
          <p:cNvSpPr txBox="1">
            <a:spLocks noGrp="1"/>
          </p:cNvSpPr>
          <p:nvPr>
            <p:ph type="title"/>
          </p:nvPr>
        </p:nvSpPr>
        <p:spPr>
          <a:xfrm>
            <a:off x="771525" y="2571750"/>
            <a:ext cx="1064895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Black"/>
              <a:buNone/>
              <a:defRPr sz="36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458" name="Google Shape;458;p3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1028996" y="152400"/>
            <a:ext cx="934404" cy="6858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cxnSp>
        <p:nvCxnSpPr>
          <p:cNvPr id="459" name="Google Shape;459;p32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62" name="Google Shape;462;p33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3" name="Google Shape;46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23032" y="4942723"/>
            <a:ext cx="226219" cy="1095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4" name="Google Shape;464;p33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65" name="Google Shape;465;p33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1028996" y="152400"/>
            <a:ext cx="934404" cy="685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466" name="Google Shape;466;p33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1734800" y="4942722"/>
            <a:ext cx="381000" cy="122946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467" name="Google Shape;467;p33"/>
          <p:cNvSpPr txBox="1">
            <a:spLocks noGrp="1"/>
          </p:cNvSpPr>
          <p:nvPr>
            <p:ph type="title"/>
          </p:nvPr>
        </p:nvSpPr>
        <p:spPr>
          <a:xfrm>
            <a:off x="838200" y="1785124"/>
            <a:ext cx="10515600" cy="1371600"/>
          </a:xfrm>
          <a:prstGeom prst="rect">
            <a:avLst/>
          </a:prstGeom>
          <a:solidFill>
            <a:srgbClr val="B31B1B">
              <a:alpha val="69803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Black"/>
              <a:buNone/>
              <a:defRPr sz="36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70" name="Google Shape;470;p34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1" name="Google Shape;471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23032" y="4942723"/>
            <a:ext cx="226219" cy="1095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34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3" name="Google Shape;473;p34"/>
          <p:cNvSpPr txBox="1">
            <a:spLocks noGrp="1"/>
          </p:cNvSpPr>
          <p:nvPr>
            <p:ph type="title"/>
          </p:nvPr>
        </p:nvSpPr>
        <p:spPr>
          <a:xfrm>
            <a:off x="838200" y="1785124"/>
            <a:ext cx="10515600" cy="1371600"/>
          </a:xfrm>
          <a:prstGeom prst="rect">
            <a:avLst/>
          </a:prstGeom>
          <a:solidFill>
            <a:srgbClr val="000000">
              <a:alpha val="69803"/>
            </a:srgbClr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Black"/>
              <a:buNone/>
              <a:defRPr sz="36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474" name="Google Shape;474;p34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1028996" y="152400"/>
            <a:ext cx="934404" cy="685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475" name="Google Shape;475;p34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1734800" y="4942722"/>
            <a:ext cx="381000" cy="122946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78" name="Google Shape;478;p35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9" name="Google Shape;479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23032" y="4942723"/>
            <a:ext cx="226219" cy="1095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0" name="Google Shape;480;p35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1" name="Google Shape;481;p35"/>
          <p:cNvSpPr txBox="1">
            <a:spLocks noGrp="1"/>
          </p:cNvSpPr>
          <p:nvPr>
            <p:ph type="title"/>
          </p:nvPr>
        </p:nvSpPr>
        <p:spPr>
          <a:xfrm>
            <a:off x="0" y="-1"/>
            <a:ext cx="12192000" cy="1234440"/>
          </a:xfrm>
          <a:prstGeom prst="rect">
            <a:avLst/>
          </a:pr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Black"/>
              <a:buNone/>
              <a:defRPr sz="36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482" name="Google Shape;482;p35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1028996" y="152400"/>
            <a:ext cx="934404" cy="685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483" name="Google Shape;483;p35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1734800" y="4942722"/>
            <a:ext cx="381000" cy="122946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6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86" name="Google Shape;486;p36"/>
          <p:cNvSpPr txBox="1">
            <a:spLocks noGrp="1"/>
          </p:cNvSpPr>
          <p:nvPr>
            <p:ph type="body" idx="1"/>
          </p:nvPr>
        </p:nvSpPr>
        <p:spPr>
          <a:xfrm>
            <a:off x="6096000" y="914400"/>
            <a:ext cx="6096000" cy="914400"/>
          </a:xfrm>
          <a:prstGeom prst="rect">
            <a:avLst/>
          </a:pr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"/>
              <a:buFont typeface="Arial"/>
              <a:buNone/>
              <a:defRPr sz="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87" name="Google Shape;487;p36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1028996" y="152400"/>
            <a:ext cx="934404" cy="6858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488" name="Google Shape;488;p36"/>
          <p:cNvSpPr txBox="1">
            <a:spLocks noGrp="1"/>
          </p:cNvSpPr>
          <p:nvPr>
            <p:ph type="body" idx="4"/>
          </p:nvPr>
        </p:nvSpPr>
        <p:spPr>
          <a:xfrm>
            <a:off x="6096000" y="918117"/>
            <a:ext cx="6096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0" rIns="365750" bIns="0" anchor="ctr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89" name="Google Shape;489;p36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11734800" y="4942722"/>
            <a:ext cx="381000" cy="122946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490" name="Google Shape;490;p36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93" name="Google Shape;493;p37"/>
          <p:cNvSpPr txBox="1">
            <a:spLocks noGrp="1"/>
          </p:cNvSpPr>
          <p:nvPr>
            <p:ph type="body" idx="1"/>
          </p:nvPr>
        </p:nvSpPr>
        <p:spPr>
          <a:xfrm>
            <a:off x="1126273" y="4492083"/>
            <a:ext cx="5715000" cy="301752"/>
          </a:xfrm>
          <a:prstGeom prst="rect">
            <a:avLst/>
          </a:pr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"/>
              <a:buFont typeface="Arial"/>
              <a:buNone/>
              <a:defRPr sz="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4" name="Google Shape;494;p37"/>
          <p:cNvSpPr txBox="1">
            <a:spLocks noGrp="1"/>
          </p:cNvSpPr>
          <p:nvPr>
            <p:ph type="body" idx="3"/>
          </p:nvPr>
        </p:nvSpPr>
        <p:spPr>
          <a:xfrm>
            <a:off x="180441" y="4267200"/>
            <a:ext cx="7606665" cy="9144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FFFFFF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95" name="Google Shape;495;p37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1028996" y="152400"/>
            <a:ext cx="934404" cy="6858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496" name="Google Shape;496;p37"/>
          <p:cNvPicPr preferRelativeResize="0">
            <a:picLocks noGrp="1"/>
          </p:cNvPicPr>
          <p:nvPr>
            <p:ph type="pic" idx="5"/>
          </p:nvPr>
        </p:nvPicPr>
        <p:blipFill/>
        <p:spPr>
          <a:xfrm>
            <a:off x="11734800" y="4942722"/>
            <a:ext cx="381000" cy="122946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497" name="Google Shape;497;p37"/>
          <p:cNvSpPr txBox="1">
            <a:spLocks noGrp="1"/>
          </p:cNvSpPr>
          <p:nvPr>
            <p:ph type="sldNum" idx="12"/>
          </p:nvPr>
        </p:nvSpPr>
        <p:spPr>
          <a:xfrm rot="-5400000">
            <a:off x="11582400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1097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00" name="Google Shape;500;p38"/>
          <p:cNvSpPr txBox="1">
            <a:spLocks noGrp="1"/>
          </p:cNvSpPr>
          <p:nvPr>
            <p:ph type="title"/>
          </p:nvPr>
        </p:nvSpPr>
        <p:spPr>
          <a:xfrm>
            <a:off x="7513530" y="0"/>
            <a:ext cx="4678470" cy="6858000"/>
          </a:xfrm>
          <a:prstGeom prst="rect">
            <a:avLst/>
          </a:pr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320025" tIns="45700" rIns="457200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Black"/>
              <a:buNone/>
              <a:defRPr sz="36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1" name="Google Shape;501;p38"/>
          <p:cNvSpPr txBox="1">
            <a:spLocks noGrp="1"/>
          </p:cNvSpPr>
          <p:nvPr>
            <p:ph type="sldNum" idx="12"/>
          </p:nvPr>
        </p:nvSpPr>
        <p:spPr>
          <a:xfrm rot="-5400000">
            <a:off x="11582400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1097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2" name="Google Shape;502;p3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"/>
              <a:buFont typeface="Arial"/>
              <a:buNone/>
              <a:defRPr sz="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03" name="Google Shape;503;p38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1734800" y="4942722"/>
            <a:ext cx="381000" cy="122946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pic>
        <p:nvPicPr>
          <p:cNvPr id="504" name="Google Shape;504;p38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1028996" y="152400"/>
            <a:ext cx="934404" cy="685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07" name="Google Shape;507;p39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8" name="Google Shape;50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23032" y="4942723"/>
            <a:ext cx="226219" cy="1095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9" name="Google Shape;509;p39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0" name="Google Shape;510;p39"/>
          <p:cNvSpPr txBox="1">
            <a:spLocks noGrp="1"/>
          </p:cNvSpPr>
          <p:nvPr>
            <p:ph type="title"/>
          </p:nvPr>
        </p:nvSpPr>
        <p:spPr>
          <a:xfrm>
            <a:off x="6400800" y="1207770"/>
            <a:ext cx="5077326" cy="4442460"/>
          </a:xfrm>
          <a:prstGeom prst="rect">
            <a:avLst/>
          </a:pr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320025" tIns="45700" rIns="457200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Black"/>
              <a:buNone/>
              <a:defRPr sz="36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511" name="Google Shape;511;p39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1028996" y="152400"/>
            <a:ext cx="934404" cy="685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512" name="Google Shape;512;p39"/>
          <p:cNvSpPr txBox="1">
            <a:spLocks noGrp="1"/>
          </p:cNvSpPr>
          <p:nvPr>
            <p:ph type="body" idx="1"/>
          </p:nvPr>
        </p:nvSpPr>
        <p:spPr>
          <a:xfrm>
            <a:off x="0" y="-1"/>
            <a:ext cx="457200" cy="6857993"/>
          </a:xfrm>
          <a:prstGeom prst="rect">
            <a:avLst/>
          </a:pr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"/>
              <a:buFont typeface="Arial"/>
              <a:buNone/>
              <a:defRPr sz="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13" name="Google Shape;513;p39"/>
          <p:cNvPicPr preferRelativeResize="0">
            <a:picLocks noGrp="1"/>
          </p:cNvPicPr>
          <p:nvPr>
            <p:ph type="pic" idx="4"/>
          </p:nvPr>
        </p:nvPicPr>
        <p:blipFill/>
        <p:spPr>
          <a:xfrm>
            <a:off x="11734800" y="4942722"/>
            <a:ext cx="381000" cy="122946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16" name="Google Shape;516;p40"/>
          <p:cNvSpPr txBox="1">
            <a:spLocks noGrp="1"/>
          </p:cNvSpPr>
          <p:nvPr>
            <p:ph type="title"/>
          </p:nvPr>
        </p:nvSpPr>
        <p:spPr>
          <a:xfrm>
            <a:off x="0" y="5631179"/>
            <a:ext cx="12188952" cy="1234440"/>
          </a:xfrm>
          <a:prstGeom prst="rect">
            <a:avLst/>
          </a:pr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  <a:defRPr sz="36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517" name="Google Shape;517;p40"/>
          <p:cNvPicPr preferRelativeResize="0">
            <a:picLocks noGrp="1"/>
          </p:cNvPicPr>
          <p:nvPr>
            <p:ph type="pic" idx="3"/>
          </p:nvPr>
        </p:nvPicPr>
        <p:blipFill/>
        <p:spPr>
          <a:xfrm>
            <a:off x="11028996" y="152400"/>
            <a:ext cx="934404" cy="6858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518" name="Google Shape;518;p40"/>
          <p:cNvSpPr txBox="1">
            <a:spLocks noGrp="1"/>
          </p:cNvSpPr>
          <p:nvPr>
            <p:ph type="sldNum" idx="12"/>
          </p:nvPr>
        </p:nvSpPr>
        <p:spPr>
          <a:xfrm rot="-5400000">
            <a:off x="11579352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ub Text Slide 2">
  <p:cSld name="3_Sub Text Slide 2">
    <p:bg>
      <p:bgPr>
        <a:solidFill>
          <a:srgbClr val="B31B1B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41"/>
          <p:cNvPicPr preferRelativeResize="0"/>
          <p:nvPr/>
        </p:nvPicPr>
        <p:blipFill rotWithShape="1">
          <a:blip r:embed="rId2">
            <a:alphaModFix/>
          </a:blip>
          <a:srcRect t="10145" r="1235" b="684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41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3" name="Google Shape;52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23032" y="4942723"/>
            <a:ext cx="226219" cy="10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1"/>
          <p:cNvSpPr txBox="1">
            <a:spLocks noGrp="1"/>
          </p:cNvSpPr>
          <p:nvPr>
            <p:ph type="title"/>
          </p:nvPr>
        </p:nvSpPr>
        <p:spPr>
          <a:xfrm>
            <a:off x="771525" y="2571750"/>
            <a:ext cx="1064895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Black"/>
              <a:buNone/>
              <a:defRPr sz="36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525" name="Google Shape;525;p41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Agenda Slide 2">
  <p:cSld name="6_Agenda Slide 2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43"/>
          <p:cNvPicPr preferRelativeResize="0"/>
          <p:nvPr/>
        </p:nvPicPr>
        <p:blipFill rotWithShape="1">
          <a:blip r:embed="rId2">
            <a:alphaModFix/>
          </a:blip>
          <a:srcRect l="9953" r="31064"/>
          <a:stretch/>
        </p:blipFill>
        <p:spPr>
          <a:xfrm>
            <a:off x="1" y="0"/>
            <a:ext cx="58704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3"/>
          <p:cNvSpPr/>
          <p:nvPr/>
        </p:nvSpPr>
        <p:spPr>
          <a:xfrm>
            <a:off x="0" y="0"/>
            <a:ext cx="5870448" cy="6858000"/>
          </a:xfrm>
          <a:prstGeom prst="rect">
            <a:avLst/>
          </a:pr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43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31" name="Google Shape;53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43"/>
          <p:cNvSpPr/>
          <p:nvPr/>
        </p:nvSpPr>
        <p:spPr>
          <a:xfrm>
            <a:off x="1708414" y="609600"/>
            <a:ext cx="245362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AGENDA</a:t>
            </a:r>
            <a:endParaRPr/>
          </a:p>
        </p:txBody>
      </p:sp>
      <p:sp>
        <p:nvSpPr>
          <p:cNvPr id="533" name="Google Shape;533;p43"/>
          <p:cNvSpPr txBox="1">
            <a:spLocks noGrp="1"/>
          </p:cNvSpPr>
          <p:nvPr>
            <p:ph type="body" idx="1"/>
          </p:nvPr>
        </p:nvSpPr>
        <p:spPr>
          <a:xfrm>
            <a:off x="7163122" y="2438400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34" name="Google Shape;53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25" y="2436419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3"/>
          <p:cNvSpPr txBox="1"/>
          <p:nvPr/>
        </p:nvSpPr>
        <p:spPr>
          <a:xfrm>
            <a:off x="6272212" y="2382179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pic>
        <p:nvPicPr>
          <p:cNvPr id="536" name="Google Shape;536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25" y="3392139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3"/>
          <p:cNvSpPr txBox="1"/>
          <p:nvPr/>
        </p:nvSpPr>
        <p:spPr>
          <a:xfrm>
            <a:off x="6272212" y="3341977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sp>
        <p:nvSpPr>
          <p:cNvPr id="538" name="Google Shape;538;p43"/>
          <p:cNvSpPr txBox="1">
            <a:spLocks noGrp="1"/>
          </p:cNvSpPr>
          <p:nvPr>
            <p:ph type="body" idx="2"/>
          </p:nvPr>
        </p:nvSpPr>
        <p:spPr>
          <a:xfrm>
            <a:off x="7163122" y="3387925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39" name="Google Shape;539;p43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Agenda Slide 2">
  <p:cSld name="3_Agenda Slide 2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44"/>
          <p:cNvPicPr preferRelativeResize="0"/>
          <p:nvPr/>
        </p:nvPicPr>
        <p:blipFill rotWithShape="1">
          <a:blip r:embed="rId2">
            <a:alphaModFix/>
          </a:blip>
          <a:srcRect l="9953" r="31064"/>
          <a:stretch/>
        </p:blipFill>
        <p:spPr>
          <a:xfrm>
            <a:off x="1" y="0"/>
            <a:ext cx="58704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44"/>
          <p:cNvSpPr/>
          <p:nvPr/>
        </p:nvSpPr>
        <p:spPr>
          <a:xfrm>
            <a:off x="0" y="0"/>
            <a:ext cx="5870448" cy="6858000"/>
          </a:xfrm>
          <a:prstGeom prst="rect">
            <a:avLst/>
          </a:pr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44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4" name="Google Shape;54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44"/>
          <p:cNvSpPr/>
          <p:nvPr/>
        </p:nvSpPr>
        <p:spPr>
          <a:xfrm>
            <a:off x="1708414" y="609600"/>
            <a:ext cx="245362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AGENDA</a:t>
            </a:r>
            <a:endParaRPr/>
          </a:p>
        </p:txBody>
      </p:sp>
      <p:sp>
        <p:nvSpPr>
          <p:cNvPr id="546" name="Google Shape;546;p44"/>
          <p:cNvSpPr txBox="1">
            <a:spLocks noGrp="1"/>
          </p:cNvSpPr>
          <p:nvPr>
            <p:ph type="body" idx="1"/>
          </p:nvPr>
        </p:nvSpPr>
        <p:spPr>
          <a:xfrm>
            <a:off x="7163122" y="2037421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47" name="Google Shape;547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25" y="2035440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44"/>
          <p:cNvSpPr txBox="1"/>
          <p:nvPr/>
        </p:nvSpPr>
        <p:spPr>
          <a:xfrm>
            <a:off x="6272212" y="1981200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pic>
        <p:nvPicPr>
          <p:cNvPr id="549" name="Google Shape;549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25" y="2991160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44"/>
          <p:cNvSpPr txBox="1"/>
          <p:nvPr/>
        </p:nvSpPr>
        <p:spPr>
          <a:xfrm>
            <a:off x="6272212" y="2940998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pic>
        <p:nvPicPr>
          <p:cNvPr id="551" name="Google Shape;551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25" y="3946880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44"/>
          <p:cNvSpPr txBox="1"/>
          <p:nvPr/>
        </p:nvSpPr>
        <p:spPr>
          <a:xfrm>
            <a:off x="6272212" y="3896011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/>
          </a:p>
        </p:txBody>
      </p:sp>
      <p:sp>
        <p:nvSpPr>
          <p:cNvPr id="553" name="Google Shape;553;p44"/>
          <p:cNvSpPr txBox="1">
            <a:spLocks noGrp="1"/>
          </p:cNvSpPr>
          <p:nvPr>
            <p:ph type="body" idx="2"/>
          </p:nvPr>
        </p:nvSpPr>
        <p:spPr>
          <a:xfrm>
            <a:off x="7163122" y="2986946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4" name="Google Shape;554;p44"/>
          <p:cNvSpPr txBox="1">
            <a:spLocks noGrp="1"/>
          </p:cNvSpPr>
          <p:nvPr>
            <p:ph type="body" idx="3"/>
          </p:nvPr>
        </p:nvSpPr>
        <p:spPr>
          <a:xfrm>
            <a:off x="7163122" y="3947013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55" name="Google Shape;555;p44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Agenda Slide 2">
  <p:cSld name="4_Agenda Slide 2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45"/>
          <p:cNvPicPr preferRelativeResize="0"/>
          <p:nvPr/>
        </p:nvPicPr>
        <p:blipFill rotWithShape="1">
          <a:blip r:embed="rId2">
            <a:alphaModFix/>
          </a:blip>
          <a:srcRect l="9953" r="31064"/>
          <a:stretch/>
        </p:blipFill>
        <p:spPr>
          <a:xfrm>
            <a:off x="1" y="0"/>
            <a:ext cx="58704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45"/>
          <p:cNvSpPr/>
          <p:nvPr/>
        </p:nvSpPr>
        <p:spPr>
          <a:xfrm>
            <a:off x="0" y="0"/>
            <a:ext cx="5870448" cy="6858000"/>
          </a:xfrm>
          <a:prstGeom prst="rect">
            <a:avLst/>
          </a:pr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45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60" name="Google Shape;56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45"/>
          <p:cNvSpPr/>
          <p:nvPr/>
        </p:nvSpPr>
        <p:spPr>
          <a:xfrm>
            <a:off x="1708414" y="609600"/>
            <a:ext cx="245362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AGENDA</a:t>
            </a:r>
            <a:endParaRPr/>
          </a:p>
        </p:txBody>
      </p:sp>
      <p:sp>
        <p:nvSpPr>
          <p:cNvPr id="562" name="Google Shape;562;p45"/>
          <p:cNvSpPr txBox="1">
            <a:spLocks noGrp="1"/>
          </p:cNvSpPr>
          <p:nvPr>
            <p:ph type="body" idx="1"/>
          </p:nvPr>
        </p:nvSpPr>
        <p:spPr>
          <a:xfrm>
            <a:off x="7163122" y="1400346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63" name="Google Shape;563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25" y="1398365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45"/>
          <p:cNvSpPr txBox="1"/>
          <p:nvPr/>
        </p:nvSpPr>
        <p:spPr>
          <a:xfrm>
            <a:off x="6272212" y="1344125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pic>
        <p:nvPicPr>
          <p:cNvPr id="565" name="Google Shape;565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25" y="2354085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45"/>
          <p:cNvSpPr txBox="1"/>
          <p:nvPr/>
        </p:nvSpPr>
        <p:spPr>
          <a:xfrm>
            <a:off x="6272212" y="2303923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pic>
        <p:nvPicPr>
          <p:cNvPr id="567" name="Google Shape;567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25" y="3309805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45"/>
          <p:cNvSpPr txBox="1"/>
          <p:nvPr/>
        </p:nvSpPr>
        <p:spPr>
          <a:xfrm>
            <a:off x="6272212" y="3258936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/>
          </a:p>
        </p:txBody>
      </p:sp>
      <p:pic>
        <p:nvPicPr>
          <p:cNvPr id="569" name="Google Shape;56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25" y="4265525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45"/>
          <p:cNvSpPr txBox="1"/>
          <p:nvPr/>
        </p:nvSpPr>
        <p:spPr>
          <a:xfrm>
            <a:off x="6232475" y="4199892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/>
          </a:p>
        </p:txBody>
      </p:sp>
      <p:sp>
        <p:nvSpPr>
          <p:cNvPr id="571" name="Google Shape;571;p45"/>
          <p:cNvSpPr txBox="1">
            <a:spLocks noGrp="1"/>
          </p:cNvSpPr>
          <p:nvPr>
            <p:ph type="body" idx="2"/>
          </p:nvPr>
        </p:nvSpPr>
        <p:spPr>
          <a:xfrm>
            <a:off x="7163122" y="2349871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2" name="Google Shape;572;p45"/>
          <p:cNvSpPr txBox="1">
            <a:spLocks noGrp="1"/>
          </p:cNvSpPr>
          <p:nvPr>
            <p:ph type="body" idx="3"/>
          </p:nvPr>
        </p:nvSpPr>
        <p:spPr>
          <a:xfrm>
            <a:off x="7163122" y="3309938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3" name="Google Shape;573;p45"/>
          <p:cNvSpPr txBox="1">
            <a:spLocks noGrp="1"/>
          </p:cNvSpPr>
          <p:nvPr>
            <p:ph type="body" idx="4"/>
          </p:nvPr>
        </p:nvSpPr>
        <p:spPr>
          <a:xfrm>
            <a:off x="7163122" y="4262678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74" name="Google Shape;574;p45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Agenda Slide 2">
  <p:cSld name="5_Agenda Slide 2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46"/>
          <p:cNvPicPr preferRelativeResize="0"/>
          <p:nvPr/>
        </p:nvPicPr>
        <p:blipFill rotWithShape="1">
          <a:blip r:embed="rId2">
            <a:alphaModFix/>
          </a:blip>
          <a:srcRect l="9953" r="31064"/>
          <a:stretch/>
        </p:blipFill>
        <p:spPr>
          <a:xfrm>
            <a:off x="1" y="0"/>
            <a:ext cx="58704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46"/>
          <p:cNvSpPr/>
          <p:nvPr/>
        </p:nvSpPr>
        <p:spPr>
          <a:xfrm>
            <a:off x="0" y="0"/>
            <a:ext cx="5870448" cy="6858000"/>
          </a:xfrm>
          <a:prstGeom prst="rect">
            <a:avLst/>
          </a:pr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46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9" name="Google Shape;579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46"/>
          <p:cNvSpPr/>
          <p:nvPr/>
        </p:nvSpPr>
        <p:spPr>
          <a:xfrm>
            <a:off x="1708414" y="609600"/>
            <a:ext cx="245362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AGENDA</a:t>
            </a:r>
            <a:endParaRPr/>
          </a:p>
        </p:txBody>
      </p:sp>
      <p:sp>
        <p:nvSpPr>
          <p:cNvPr id="581" name="Google Shape;581;p46"/>
          <p:cNvSpPr txBox="1">
            <a:spLocks noGrp="1"/>
          </p:cNvSpPr>
          <p:nvPr>
            <p:ph type="body" idx="1"/>
          </p:nvPr>
        </p:nvSpPr>
        <p:spPr>
          <a:xfrm>
            <a:off x="7163122" y="1188926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82" name="Google Shape;582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25" y="1186945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6"/>
          <p:cNvSpPr txBox="1"/>
          <p:nvPr/>
        </p:nvSpPr>
        <p:spPr>
          <a:xfrm>
            <a:off x="6272212" y="1132705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pic>
        <p:nvPicPr>
          <p:cNvPr id="584" name="Google Shape;58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25" y="2142665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46"/>
          <p:cNvSpPr txBox="1"/>
          <p:nvPr/>
        </p:nvSpPr>
        <p:spPr>
          <a:xfrm>
            <a:off x="6272212" y="2092503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pic>
        <p:nvPicPr>
          <p:cNvPr id="586" name="Google Shape;58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25" y="3098385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46"/>
          <p:cNvSpPr txBox="1"/>
          <p:nvPr/>
        </p:nvSpPr>
        <p:spPr>
          <a:xfrm>
            <a:off x="6272212" y="3047516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/>
          </a:p>
        </p:txBody>
      </p:sp>
      <p:pic>
        <p:nvPicPr>
          <p:cNvPr id="588" name="Google Shape;58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25" y="4054105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46"/>
          <p:cNvSpPr txBox="1"/>
          <p:nvPr/>
        </p:nvSpPr>
        <p:spPr>
          <a:xfrm>
            <a:off x="6232475" y="3988472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/>
          </a:p>
        </p:txBody>
      </p:sp>
      <p:pic>
        <p:nvPicPr>
          <p:cNvPr id="590" name="Google Shape;590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25" y="5009825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6"/>
          <p:cNvSpPr txBox="1"/>
          <p:nvPr/>
        </p:nvSpPr>
        <p:spPr>
          <a:xfrm>
            <a:off x="6272212" y="4974969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endParaRPr/>
          </a:p>
        </p:txBody>
      </p:sp>
      <p:sp>
        <p:nvSpPr>
          <p:cNvPr id="592" name="Google Shape;592;p46"/>
          <p:cNvSpPr txBox="1">
            <a:spLocks noGrp="1"/>
          </p:cNvSpPr>
          <p:nvPr>
            <p:ph type="body" idx="2"/>
          </p:nvPr>
        </p:nvSpPr>
        <p:spPr>
          <a:xfrm>
            <a:off x="7163122" y="2138451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3" name="Google Shape;593;p46"/>
          <p:cNvSpPr txBox="1">
            <a:spLocks noGrp="1"/>
          </p:cNvSpPr>
          <p:nvPr>
            <p:ph type="body" idx="3"/>
          </p:nvPr>
        </p:nvSpPr>
        <p:spPr>
          <a:xfrm>
            <a:off x="7163122" y="3098518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4" name="Google Shape;594;p46"/>
          <p:cNvSpPr txBox="1">
            <a:spLocks noGrp="1"/>
          </p:cNvSpPr>
          <p:nvPr>
            <p:ph type="body" idx="4"/>
          </p:nvPr>
        </p:nvSpPr>
        <p:spPr>
          <a:xfrm>
            <a:off x="7163122" y="4051258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5" name="Google Shape;595;p46"/>
          <p:cNvSpPr txBox="1">
            <a:spLocks noGrp="1"/>
          </p:cNvSpPr>
          <p:nvPr>
            <p:ph type="body" idx="5"/>
          </p:nvPr>
        </p:nvSpPr>
        <p:spPr>
          <a:xfrm>
            <a:off x="7163122" y="5011325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96" name="Google Shape;596;p46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Agenda Slide 2">
  <p:cSld name="8_Agenda Slide 2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47"/>
          <p:cNvPicPr preferRelativeResize="0"/>
          <p:nvPr/>
        </p:nvPicPr>
        <p:blipFill rotWithShape="1">
          <a:blip r:embed="rId2">
            <a:alphaModFix/>
          </a:blip>
          <a:srcRect l="9953" r="31064"/>
          <a:stretch/>
        </p:blipFill>
        <p:spPr>
          <a:xfrm>
            <a:off x="1" y="0"/>
            <a:ext cx="58704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47"/>
          <p:cNvSpPr/>
          <p:nvPr/>
        </p:nvSpPr>
        <p:spPr>
          <a:xfrm>
            <a:off x="0" y="0"/>
            <a:ext cx="5870448" cy="6858000"/>
          </a:xfrm>
          <a:prstGeom prst="rect">
            <a:avLst/>
          </a:pr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47"/>
          <p:cNvSpPr txBox="1">
            <a:spLocks noGrp="1"/>
          </p:cNvSpPr>
          <p:nvPr>
            <p:ph type="body" idx="1"/>
          </p:nvPr>
        </p:nvSpPr>
        <p:spPr>
          <a:xfrm>
            <a:off x="7163122" y="829614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01" name="Google Shape;60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3625" y="827633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47"/>
          <p:cNvSpPr txBox="1"/>
          <p:nvPr/>
        </p:nvSpPr>
        <p:spPr>
          <a:xfrm>
            <a:off x="6272212" y="773393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pic>
        <p:nvPicPr>
          <p:cNvPr id="603" name="Google Shape;60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3625" y="1783353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47"/>
          <p:cNvSpPr txBox="1"/>
          <p:nvPr/>
        </p:nvSpPr>
        <p:spPr>
          <a:xfrm>
            <a:off x="6272212" y="1733191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pic>
        <p:nvPicPr>
          <p:cNvPr id="605" name="Google Shape;60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3625" y="2739073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47"/>
          <p:cNvSpPr txBox="1"/>
          <p:nvPr/>
        </p:nvSpPr>
        <p:spPr>
          <a:xfrm>
            <a:off x="6272212" y="2688204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/>
          </a:p>
        </p:txBody>
      </p:sp>
      <p:pic>
        <p:nvPicPr>
          <p:cNvPr id="607" name="Google Shape;60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3625" y="3694793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47"/>
          <p:cNvSpPr txBox="1"/>
          <p:nvPr/>
        </p:nvSpPr>
        <p:spPr>
          <a:xfrm>
            <a:off x="6232475" y="3629160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/>
          </a:p>
        </p:txBody>
      </p:sp>
      <p:pic>
        <p:nvPicPr>
          <p:cNvPr id="609" name="Google Shape;60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3625" y="4650513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47"/>
          <p:cNvSpPr txBox="1"/>
          <p:nvPr/>
        </p:nvSpPr>
        <p:spPr>
          <a:xfrm>
            <a:off x="6272212" y="4615657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endParaRPr/>
          </a:p>
        </p:txBody>
      </p:sp>
      <p:pic>
        <p:nvPicPr>
          <p:cNvPr id="611" name="Google Shape;61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3625" y="5606233"/>
            <a:ext cx="8667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7"/>
          <p:cNvSpPr txBox="1"/>
          <p:nvPr/>
        </p:nvSpPr>
        <p:spPr>
          <a:xfrm>
            <a:off x="6272212" y="5602155"/>
            <a:ext cx="609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6</a:t>
            </a:r>
            <a:endParaRPr/>
          </a:p>
        </p:txBody>
      </p:sp>
      <p:sp>
        <p:nvSpPr>
          <p:cNvPr id="613" name="Google Shape;613;p47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14" name="Google Shape;614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47"/>
          <p:cNvSpPr txBox="1">
            <a:spLocks noGrp="1"/>
          </p:cNvSpPr>
          <p:nvPr>
            <p:ph type="body" idx="2"/>
          </p:nvPr>
        </p:nvSpPr>
        <p:spPr>
          <a:xfrm>
            <a:off x="7163122" y="1779139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6" name="Google Shape;616;p47"/>
          <p:cNvSpPr txBox="1">
            <a:spLocks noGrp="1"/>
          </p:cNvSpPr>
          <p:nvPr>
            <p:ph type="body" idx="3"/>
          </p:nvPr>
        </p:nvSpPr>
        <p:spPr>
          <a:xfrm>
            <a:off x="7163122" y="2739206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7" name="Google Shape;617;p47"/>
          <p:cNvSpPr txBox="1">
            <a:spLocks noGrp="1"/>
          </p:cNvSpPr>
          <p:nvPr>
            <p:ph type="body" idx="4"/>
          </p:nvPr>
        </p:nvSpPr>
        <p:spPr>
          <a:xfrm>
            <a:off x="7163122" y="3691946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8" name="Google Shape;618;p47"/>
          <p:cNvSpPr txBox="1">
            <a:spLocks noGrp="1"/>
          </p:cNvSpPr>
          <p:nvPr>
            <p:ph type="body" idx="5"/>
          </p:nvPr>
        </p:nvSpPr>
        <p:spPr>
          <a:xfrm>
            <a:off x="7163122" y="4652013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9" name="Google Shape;619;p47"/>
          <p:cNvSpPr txBox="1">
            <a:spLocks noGrp="1"/>
          </p:cNvSpPr>
          <p:nvPr>
            <p:ph type="body" idx="6"/>
          </p:nvPr>
        </p:nvSpPr>
        <p:spPr>
          <a:xfrm>
            <a:off x="7163122" y="5606366"/>
            <a:ext cx="4396352" cy="7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0" name="Google Shape;620;p47"/>
          <p:cNvSpPr/>
          <p:nvPr/>
        </p:nvSpPr>
        <p:spPr>
          <a:xfrm>
            <a:off x="1708414" y="609600"/>
            <a:ext cx="245362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AGENDA</a:t>
            </a:r>
            <a:endParaRPr/>
          </a:p>
        </p:txBody>
      </p:sp>
      <p:cxnSp>
        <p:nvCxnSpPr>
          <p:cNvPr id="621" name="Google Shape;621;p47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and Text Teaching">
  <p:cSld name="1_Photo and Text Teaching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9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" name="Google Shape;1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9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B1FFB1"/>
          </a:solidFill>
          <a:ln>
            <a:noFill/>
          </a:ln>
        </p:spPr>
      </p:sp>
      <p:sp>
        <p:nvSpPr>
          <p:cNvPr id="20" name="Google Shape;20;p19"/>
          <p:cNvSpPr txBox="1">
            <a:spLocks noGrp="1"/>
          </p:cNvSpPr>
          <p:nvPr>
            <p:ph type="body" idx="1"/>
          </p:nvPr>
        </p:nvSpPr>
        <p:spPr>
          <a:xfrm>
            <a:off x="6584950" y="1752600"/>
            <a:ext cx="4525963" cy="399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body" idx="3"/>
          </p:nvPr>
        </p:nvSpPr>
        <p:spPr>
          <a:xfrm>
            <a:off x="6584950" y="457200"/>
            <a:ext cx="452596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2" name="Google Shape;22;p19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48"/>
          <p:cNvGrpSpPr/>
          <p:nvPr/>
        </p:nvGrpSpPr>
        <p:grpSpPr>
          <a:xfrm>
            <a:off x="0" y="-7585"/>
            <a:ext cx="12192000" cy="6873170"/>
            <a:chOff x="-11987" y="-15170"/>
            <a:chExt cx="12192000" cy="6873170"/>
          </a:xfrm>
        </p:grpSpPr>
        <p:grpSp>
          <p:nvGrpSpPr>
            <p:cNvPr id="624" name="Google Shape;624;p48"/>
            <p:cNvGrpSpPr/>
            <p:nvPr/>
          </p:nvGrpSpPr>
          <p:grpSpPr>
            <a:xfrm>
              <a:off x="-11987" y="-15170"/>
              <a:ext cx="12192000" cy="762000"/>
              <a:chOff x="0" y="-15170"/>
              <a:chExt cx="12192000" cy="762000"/>
            </a:xfrm>
          </p:grpSpPr>
          <p:pic>
            <p:nvPicPr>
              <p:cNvPr id="625" name="Google Shape;625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6" name="Google Shape;626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7" name="Google Shape;627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8" name="Google Shape;628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9" name="Google Shape;629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0" name="Google Shape;630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1" name="Google Shape;631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32" name="Google Shape;632;p48"/>
            <p:cNvGrpSpPr/>
            <p:nvPr/>
          </p:nvGrpSpPr>
          <p:grpSpPr>
            <a:xfrm>
              <a:off x="-11987" y="1739029"/>
              <a:ext cx="12192000" cy="762000"/>
              <a:chOff x="0" y="-15170"/>
              <a:chExt cx="12192000" cy="762000"/>
            </a:xfrm>
          </p:grpSpPr>
          <p:pic>
            <p:nvPicPr>
              <p:cNvPr id="633" name="Google Shape;633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4" name="Google Shape;634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5" name="Google Shape;635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6" name="Google Shape;636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7" name="Google Shape;637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8" name="Google Shape;638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9" name="Google Shape;639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40" name="Google Shape;640;p48"/>
            <p:cNvGrpSpPr/>
            <p:nvPr/>
          </p:nvGrpSpPr>
          <p:grpSpPr>
            <a:xfrm>
              <a:off x="-11987" y="3507484"/>
              <a:ext cx="12192000" cy="762000"/>
              <a:chOff x="0" y="-15170"/>
              <a:chExt cx="12192000" cy="762000"/>
            </a:xfrm>
          </p:grpSpPr>
          <p:pic>
            <p:nvPicPr>
              <p:cNvPr id="641" name="Google Shape;641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2" name="Google Shape;642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3" name="Google Shape;643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4" name="Google Shape;644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5" name="Google Shape;645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6" name="Google Shape;646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7" name="Google Shape;647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48" name="Google Shape;648;p48"/>
            <p:cNvGrpSpPr/>
            <p:nvPr/>
          </p:nvGrpSpPr>
          <p:grpSpPr>
            <a:xfrm>
              <a:off x="-11987" y="5251475"/>
              <a:ext cx="12192000" cy="762000"/>
              <a:chOff x="0" y="-15170"/>
              <a:chExt cx="12192000" cy="762000"/>
            </a:xfrm>
          </p:grpSpPr>
          <p:pic>
            <p:nvPicPr>
              <p:cNvPr id="649" name="Google Shape;649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0" name="Google Shape;650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1" name="Google Shape;651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2" name="Google Shape;652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3" name="Google Shape;653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4" name="Google Shape;654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5" name="Google Shape;655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56" name="Google Shape;656;p48"/>
            <p:cNvGrpSpPr/>
            <p:nvPr/>
          </p:nvGrpSpPr>
          <p:grpSpPr>
            <a:xfrm>
              <a:off x="879362" y="864673"/>
              <a:ext cx="10333037" cy="762000"/>
              <a:chOff x="879362" y="864673"/>
              <a:chExt cx="10333037" cy="762000"/>
            </a:xfrm>
          </p:grpSpPr>
          <p:pic>
            <p:nvPicPr>
              <p:cNvPr id="657" name="Google Shape;657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8" name="Google Shape;658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9" name="Google Shape;659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0" name="Google Shape;660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1" name="Google Shape;661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2" name="Google Shape;662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3" name="Google Shape;663;p48"/>
            <p:cNvGrpSpPr/>
            <p:nvPr/>
          </p:nvGrpSpPr>
          <p:grpSpPr>
            <a:xfrm>
              <a:off x="879362" y="2611067"/>
              <a:ext cx="10333037" cy="762000"/>
              <a:chOff x="879362" y="864673"/>
              <a:chExt cx="10333037" cy="762000"/>
            </a:xfrm>
          </p:grpSpPr>
          <p:pic>
            <p:nvPicPr>
              <p:cNvPr id="664" name="Google Shape;664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5" name="Google Shape;665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6" name="Google Shape;666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7" name="Google Shape;667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8" name="Google Shape;668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9" name="Google Shape;669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0" name="Google Shape;670;p48"/>
            <p:cNvGrpSpPr/>
            <p:nvPr/>
          </p:nvGrpSpPr>
          <p:grpSpPr>
            <a:xfrm>
              <a:off x="879362" y="4377460"/>
              <a:ext cx="10333037" cy="762000"/>
              <a:chOff x="879362" y="864673"/>
              <a:chExt cx="10333037" cy="762000"/>
            </a:xfrm>
          </p:grpSpPr>
          <p:pic>
            <p:nvPicPr>
              <p:cNvPr id="671" name="Google Shape;671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2" name="Google Shape;672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3" name="Google Shape;673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4" name="Google Shape;674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5" name="Google Shape;675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6" name="Google Shape;676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7" name="Google Shape;677;p48"/>
            <p:cNvGrpSpPr/>
            <p:nvPr/>
          </p:nvGrpSpPr>
          <p:grpSpPr>
            <a:xfrm>
              <a:off x="879362" y="6096000"/>
              <a:ext cx="10333037" cy="762000"/>
              <a:chOff x="879362" y="864673"/>
              <a:chExt cx="10333037" cy="762000"/>
            </a:xfrm>
          </p:grpSpPr>
          <p:pic>
            <p:nvPicPr>
              <p:cNvPr id="678" name="Google Shape;678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9" name="Google Shape;679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0" name="Google Shape;680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1" name="Google Shape;681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2" name="Google Shape;682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3" name="Google Shape;683;p48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aphicFrame>
        <p:nvGraphicFramePr>
          <p:cNvPr id="684" name="Google Shape;684;p48"/>
          <p:cNvGraphicFramePr/>
          <p:nvPr/>
        </p:nvGraphicFramePr>
        <p:xfrm>
          <a:off x="5105400" y="829733"/>
          <a:ext cx="685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85" name="Google Shape;685;p48"/>
          <p:cNvSpPr txBox="1"/>
          <p:nvPr/>
        </p:nvSpPr>
        <p:spPr>
          <a:xfrm>
            <a:off x="616598" y="2948268"/>
            <a:ext cx="448880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 Black"/>
              <a:buNone/>
            </a:pPr>
            <a:r>
              <a:rPr lang="en-US" sz="4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You are in </a:t>
            </a:r>
            <a:br>
              <a:rPr lang="en-US" sz="4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4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good company.</a:t>
            </a:r>
            <a:endParaRPr/>
          </a:p>
        </p:txBody>
      </p:sp>
      <p:sp>
        <p:nvSpPr>
          <p:cNvPr id="686" name="Google Shape;686;p48"/>
          <p:cNvSpPr txBox="1"/>
          <p:nvPr/>
        </p:nvSpPr>
        <p:spPr>
          <a:xfrm>
            <a:off x="6934200" y="2514600"/>
            <a:ext cx="37719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13800"/>
              <a:buFont typeface="Arial Black"/>
              <a:buNone/>
            </a:pPr>
            <a:r>
              <a:rPr lang="en-US" sz="138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33</a:t>
            </a:r>
            <a:r>
              <a:rPr lang="en-US" sz="13800" b="0" baseline="3000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endParaRPr/>
          </a:p>
        </p:txBody>
      </p:sp>
      <p:sp>
        <p:nvSpPr>
          <p:cNvPr id="687" name="Google Shape;687;p48"/>
          <p:cNvSpPr txBox="1"/>
          <p:nvPr/>
        </p:nvSpPr>
        <p:spPr>
          <a:xfrm>
            <a:off x="7067550" y="4168914"/>
            <a:ext cx="337185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ARE UNDECIDED</a:t>
            </a:r>
            <a:endParaRPr/>
          </a:p>
        </p:txBody>
      </p:sp>
      <p:pic>
        <p:nvPicPr>
          <p:cNvPr id="688" name="Google Shape;68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48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0" name="Google Shape;690;p48"/>
          <p:cNvSpPr txBox="1"/>
          <p:nvPr/>
        </p:nvSpPr>
        <p:spPr>
          <a:xfrm>
            <a:off x="617831" y="914400"/>
            <a:ext cx="594453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UNDECIDED?</a:t>
            </a:r>
            <a:endParaRPr sz="6000">
              <a:solidFill>
                <a:srgbClr val="B31B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1" name="Google Shape;691;p48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3" name="Google Shape;693;p49"/>
          <p:cNvGrpSpPr/>
          <p:nvPr/>
        </p:nvGrpSpPr>
        <p:grpSpPr>
          <a:xfrm>
            <a:off x="0" y="-7585"/>
            <a:ext cx="12192000" cy="6873170"/>
            <a:chOff x="-11987" y="-15170"/>
            <a:chExt cx="12192000" cy="6873170"/>
          </a:xfrm>
        </p:grpSpPr>
        <p:grpSp>
          <p:nvGrpSpPr>
            <p:cNvPr id="694" name="Google Shape;694;p49"/>
            <p:cNvGrpSpPr/>
            <p:nvPr/>
          </p:nvGrpSpPr>
          <p:grpSpPr>
            <a:xfrm>
              <a:off x="-11987" y="-15170"/>
              <a:ext cx="12192000" cy="762000"/>
              <a:chOff x="0" y="-15170"/>
              <a:chExt cx="12192000" cy="762000"/>
            </a:xfrm>
          </p:grpSpPr>
          <p:pic>
            <p:nvPicPr>
              <p:cNvPr id="695" name="Google Shape;695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6" name="Google Shape;696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7" name="Google Shape;697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8" name="Google Shape;698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9" name="Google Shape;699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0" name="Google Shape;700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1" name="Google Shape;701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02" name="Google Shape;702;p49"/>
            <p:cNvGrpSpPr/>
            <p:nvPr/>
          </p:nvGrpSpPr>
          <p:grpSpPr>
            <a:xfrm>
              <a:off x="-11987" y="1739029"/>
              <a:ext cx="12192000" cy="762000"/>
              <a:chOff x="0" y="-15170"/>
              <a:chExt cx="12192000" cy="762000"/>
            </a:xfrm>
          </p:grpSpPr>
          <p:pic>
            <p:nvPicPr>
              <p:cNvPr id="703" name="Google Shape;703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4" name="Google Shape;704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5" name="Google Shape;705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6" name="Google Shape;706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7" name="Google Shape;707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8" name="Google Shape;708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9" name="Google Shape;709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10" name="Google Shape;710;p49"/>
            <p:cNvGrpSpPr/>
            <p:nvPr/>
          </p:nvGrpSpPr>
          <p:grpSpPr>
            <a:xfrm>
              <a:off x="-11987" y="3507484"/>
              <a:ext cx="12192000" cy="762000"/>
              <a:chOff x="0" y="-15170"/>
              <a:chExt cx="12192000" cy="762000"/>
            </a:xfrm>
          </p:grpSpPr>
          <p:pic>
            <p:nvPicPr>
              <p:cNvPr id="711" name="Google Shape;711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2" name="Google Shape;712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3" name="Google Shape;713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4" name="Google Shape;714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5" name="Google Shape;715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6" name="Google Shape;716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7" name="Google Shape;717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18" name="Google Shape;718;p49"/>
            <p:cNvGrpSpPr/>
            <p:nvPr/>
          </p:nvGrpSpPr>
          <p:grpSpPr>
            <a:xfrm>
              <a:off x="-11987" y="5251475"/>
              <a:ext cx="12192000" cy="762000"/>
              <a:chOff x="0" y="-15170"/>
              <a:chExt cx="12192000" cy="762000"/>
            </a:xfrm>
          </p:grpSpPr>
          <p:pic>
            <p:nvPicPr>
              <p:cNvPr id="719" name="Google Shape;719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0" name="Google Shape;720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1" name="Google Shape;721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2" name="Google Shape;722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3" name="Google Shape;723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4" name="Google Shape;724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5" name="Google Shape;725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26" name="Google Shape;726;p49"/>
            <p:cNvGrpSpPr/>
            <p:nvPr/>
          </p:nvGrpSpPr>
          <p:grpSpPr>
            <a:xfrm>
              <a:off x="879362" y="864673"/>
              <a:ext cx="10333037" cy="762000"/>
              <a:chOff x="879362" y="864673"/>
              <a:chExt cx="10333037" cy="762000"/>
            </a:xfrm>
          </p:grpSpPr>
          <p:pic>
            <p:nvPicPr>
              <p:cNvPr id="727" name="Google Shape;727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8" name="Google Shape;728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9" name="Google Shape;729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0" name="Google Shape;730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1" name="Google Shape;731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2" name="Google Shape;732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3" name="Google Shape;733;p49"/>
            <p:cNvGrpSpPr/>
            <p:nvPr/>
          </p:nvGrpSpPr>
          <p:grpSpPr>
            <a:xfrm>
              <a:off x="879362" y="2611067"/>
              <a:ext cx="10333037" cy="762000"/>
              <a:chOff x="879362" y="864673"/>
              <a:chExt cx="10333037" cy="762000"/>
            </a:xfrm>
          </p:grpSpPr>
          <p:pic>
            <p:nvPicPr>
              <p:cNvPr id="734" name="Google Shape;734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5" name="Google Shape;735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6" name="Google Shape;736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7" name="Google Shape;737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8" name="Google Shape;738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9" name="Google Shape;739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0" name="Google Shape;740;p49"/>
            <p:cNvGrpSpPr/>
            <p:nvPr/>
          </p:nvGrpSpPr>
          <p:grpSpPr>
            <a:xfrm>
              <a:off x="879362" y="4377460"/>
              <a:ext cx="10333037" cy="762000"/>
              <a:chOff x="879362" y="864673"/>
              <a:chExt cx="10333037" cy="762000"/>
            </a:xfrm>
          </p:grpSpPr>
          <p:pic>
            <p:nvPicPr>
              <p:cNvPr id="741" name="Google Shape;741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2" name="Google Shape;742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3" name="Google Shape;743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4" name="Google Shape;744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5" name="Google Shape;745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6" name="Google Shape;746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7" name="Google Shape;747;p49"/>
            <p:cNvGrpSpPr/>
            <p:nvPr/>
          </p:nvGrpSpPr>
          <p:grpSpPr>
            <a:xfrm>
              <a:off x="879362" y="6096000"/>
              <a:ext cx="10333037" cy="762000"/>
              <a:chOff x="879362" y="864673"/>
              <a:chExt cx="10333037" cy="762000"/>
            </a:xfrm>
          </p:grpSpPr>
          <p:pic>
            <p:nvPicPr>
              <p:cNvPr id="748" name="Google Shape;748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9" name="Google Shape;749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0" name="Google Shape;750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1" name="Google Shape;751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2" name="Google Shape;752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3" name="Google Shape;753;p4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aphicFrame>
        <p:nvGraphicFramePr>
          <p:cNvPr id="754" name="Google Shape;754;p49"/>
          <p:cNvGraphicFramePr/>
          <p:nvPr/>
        </p:nvGraphicFramePr>
        <p:xfrm>
          <a:off x="5105400" y="829733"/>
          <a:ext cx="685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55" name="Google Shape;755;p49"/>
          <p:cNvSpPr txBox="1"/>
          <p:nvPr/>
        </p:nvSpPr>
        <p:spPr>
          <a:xfrm>
            <a:off x="6972300" y="2514600"/>
            <a:ext cx="37719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13800"/>
              <a:buFont typeface="Arial Black"/>
              <a:buNone/>
            </a:pPr>
            <a:r>
              <a:rPr lang="en-US" sz="138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85</a:t>
            </a:r>
            <a:r>
              <a:rPr lang="en-US" sz="13800" b="0" baseline="3000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endParaRPr/>
          </a:p>
        </p:txBody>
      </p:sp>
      <p:sp>
        <p:nvSpPr>
          <p:cNvPr id="756" name="Google Shape;756;p49"/>
          <p:cNvSpPr txBox="1"/>
          <p:nvPr/>
        </p:nvSpPr>
        <p:spPr>
          <a:xfrm>
            <a:off x="6705600" y="4191000"/>
            <a:ext cx="41148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 Black"/>
              <a:buNone/>
            </a:pPr>
            <a:r>
              <a:rPr lang="en-US" sz="2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CHANGED SOMETHING </a:t>
            </a:r>
            <a:br>
              <a:rPr lang="en-US" sz="2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IN THEIR ACADEMIC CAREER.</a:t>
            </a:r>
            <a:endParaRPr/>
          </a:p>
        </p:txBody>
      </p:sp>
      <p:sp>
        <p:nvSpPr>
          <p:cNvPr id="757" name="Google Shape;757;p49"/>
          <p:cNvSpPr txBox="1"/>
          <p:nvPr/>
        </p:nvSpPr>
        <p:spPr>
          <a:xfrm>
            <a:off x="616598" y="2948268"/>
            <a:ext cx="448880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 Black"/>
              <a:buNone/>
            </a:pPr>
            <a:r>
              <a:rPr lang="en-US" sz="4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You are in </a:t>
            </a:r>
            <a:br>
              <a:rPr lang="en-US" sz="4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4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good company.</a:t>
            </a:r>
            <a:endParaRPr/>
          </a:p>
        </p:txBody>
      </p:sp>
      <p:pic>
        <p:nvPicPr>
          <p:cNvPr id="758" name="Google Shape;75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49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0" name="Google Shape;760;p49"/>
          <p:cNvSpPr txBox="1"/>
          <p:nvPr/>
        </p:nvSpPr>
        <p:spPr>
          <a:xfrm>
            <a:off x="617831" y="914400"/>
            <a:ext cx="594453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UNDECIDED?</a:t>
            </a:r>
            <a:endParaRPr sz="6000">
              <a:solidFill>
                <a:srgbClr val="B31B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1" name="Google Shape;761;p49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s 1">
  <p:cSld name="Blank Slides 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51"/>
          <p:cNvSpPr txBox="1">
            <a:spLocks noGrp="1"/>
          </p:cNvSpPr>
          <p:nvPr>
            <p:ph type="body" idx="1"/>
          </p:nvPr>
        </p:nvSpPr>
        <p:spPr>
          <a:xfrm>
            <a:off x="1061719" y="1600200"/>
            <a:ext cx="10068560" cy="465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6" name="Google Shape;766;p51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7" name="Google Shape;767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51"/>
          <p:cNvSpPr txBox="1">
            <a:spLocks noGrp="1"/>
          </p:cNvSpPr>
          <p:nvPr>
            <p:ph type="body" idx="2"/>
          </p:nvPr>
        </p:nvSpPr>
        <p:spPr>
          <a:xfrm>
            <a:off x="1061719" y="304547"/>
            <a:ext cx="10068560" cy="53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9" name="Google Shape;769;p51"/>
          <p:cNvSpPr txBox="1">
            <a:spLocks noGrp="1"/>
          </p:cNvSpPr>
          <p:nvPr>
            <p:ph type="body" idx="3"/>
          </p:nvPr>
        </p:nvSpPr>
        <p:spPr>
          <a:xfrm>
            <a:off x="1052194" y="985838"/>
            <a:ext cx="10067925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770" name="Google Shape;770;p51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s 2">
  <p:cSld name="Blank Slides 2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2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73" name="Google Shape;773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52"/>
          <p:cNvSpPr txBox="1">
            <a:spLocks noGrp="1"/>
          </p:cNvSpPr>
          <p:nvPr>
            <p:ph type="body" idx="1"/>
          </p:nvPr>
        </p:nvSpPr>
        <p:spPr>
          <a:xfrm>
            <a:off x="1052194" y="985838"/>
            <a:ext cx="10067925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5" name="Google Shape;775;p52"/>
          <p:cNvSpPr txBox="1">
            <a:spLocks noGrp="1"/>
          </p:cNvSpPr>
          <p:nvPr>
            <p:ph type="body" idx="2"/>
          </p:nvPr>
        </p:nvSpPr>
        <p:spPr>
          <a:xfrm>
            <a:off x="1061719" y="304547"/>
            <a:ext cx="10068560" cy="53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776" name="Google Shape;776;p52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s 3">
  <p:cSld name="Blank Slides 3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53"/>
          <p:cNvSpPr txBox="1">
            <a:spLocks noGrp="1"/>
          </p:cNvSpPr>
          <p:nvPr>
            <p:ph type="body" idx="1"/>
          </p:nvPr>
        </p:nvSpPr>
        <p:spPr>
          <a:xfrm>
            <a:off x="1061719" y="1600200"/>
            <a:ext cx="4805681" cy="465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9" name="Google Shape;779;p53"/>
          <p:cNvSpPr txBox="1">
            <a:spLocks noGrp="1"/>
          </p:cNvSpPr>
          <p:nvPr>
            <p:ph type="body" idx="2"/>
          </p:nvPr>
        </p:nvSpPr>
        <p:spPr>
          <a:xfrm>
            <a:off x="6314438" y="1600199"/>
            <a:ext cx="4805681" cy="465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0" name="Google Shape;780;p53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81" name="Google Shape;781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53"/>
          <p:cNvSpPr txBox="1">
            <a:spLocks noGrp="1"/>
          </p:cNvSpPr>
          <p:nvPr>
            <p:ph type="body" idx="3"/>
          </p:nvPr>
        </p:nvSpPr>
        <p:spPr>
          <a:xfrm>
            <a:off x="1052194" y="985838"/>
            <a:ext cx="10067925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3" name="Google Shape;783;p53"/>
          <p:cNvSpPr txBox="1">
            <a:spLocks noGrp="1"/>
          </p:cNvSpPr>
          <p:nvPr>
            <p:ph type="body" idx="4"/>
          </p:nvPr>
        </p:nvSpPr>
        <p:spPr>
          <a:xfrm>
            <a:off x="1061719" y="304547"/>
            <a:ext cx="10068560" cy="53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784" name="Google Shape;784;p53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and Text Social Work">
  <p:cSld name="1_Photo and Text Social Work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55"/>
          <p:cNvPicPr preferRelativeResize="0"/>
          <p:nvPr/>
        </p:nvPicPr>
        <p:blipFill rotWithShape="1">
          <a:blip r:embed="rId2">
            <a:alphaModFix/>
          </a:blip>
          <a:srcRect l="26280" t="22834" r="33308" b="6299"/>
          <a:stretch/>
        </p:blipFill>
        <p:spPr>
          <a:xfrm>
            <a:off x="0" y="0"/>
            <a:ext cx="58586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55"/>
          <p:cNvSpPr txBox="1">
            <a:spLocks noGrp="1"/>
          </p:cNvSpPr>
          <p:nvPr>
            <p:ph type="body" idx="1"/>
          </p:nvPr>
        </p:nvSpPr>
        <p:spPr>
          <a:xfrm>
            <a:off x="6584950" y="1752600"/>
            <a:ext cx="4525963" cy="399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0" name="Google Shape;790;p55"/>
          <p:cNvSpPr/>
          <p:nvPr/>
        </p:nvSpPr>
        <p:spPr>
          <a:xfrm>
            <a:off x="6705600" y="152400"/>
            <a:ext cx="1143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55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92" name="Google Shape;792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55"/>
          <p:cNvSpPr txBox="1">
            <a:spLocks noGrp="1"/>
          </p:cNvSpPr>
          <p:nvPr>
            <p:ph type="body" idx="2"/>
          </p:nvPr>
        </p:nvSpPr>
        <p:spPr>
          <a:xfrm>
            <a:off x="6584950" y="457200"/>
            <a:ext cx="452596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794" name="Google Shape;794;p55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hoto and Text Social Work">
  <p:cSld name="2_Photo and Text Social Work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56"/>
          <p:cNvPicPr preferRelativeResize="0"/>
          <p:nvPr/>
        </p:nvPicPr>
        <p:blipFill rotWithShape="1">
          <a:blip r:embed="rId2">
            <a:alphaModFix/>
          </a:blip>
          <a:srcRect l="26280" t="22834" r="33308" b="6299"/>
          <a:stretch/>
        </p:blipFill>
        <p:spPr>
          <a:xfrm>
            <a:off x="0" y="0"/>
            <a:ext cx="58586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56"/>
          <p:cNvSpPr/>
          <p:nvPr/>
        </p:nvSpPr>
        <p:spPr>
          <a:xfrm>
            <a:off x="6705600" y="152400"/>
            <a:ext cx="11430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56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99" name="Google Shape;799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56"/>
          <p:cNvPicPr preferRelativeResize="0"/>
          <p:nvPr/>
        </p:nvPicPr>
        <p:blipFill rotWithShape="1">
          <a:blip r:embed="rId4">
            <a:alphaModFix/>
          </a:blip>
          <a:srcRect l="32071" t="111" r="11886" b="-110"/>
          <a:stretch/>
        </p:blipFill>
        <p:spPr>
          <a:xfrm>
            <a:off x="1" y="0"/>
            <a:ext cx="58586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56"/>
          <p:cNvSpPr txBox="1">
            <a:spLocks noGrp="1"/>
          </p:cNvSpPr>
          <p:nvPr>
            <p:ph type="body" idx="1"/>
          </p:nvPr>
        </p:nvSpPr>
        <p:spPr>
          <a:xfrm>
            <a:off x="6584950" y="1752600"/>
            <a:ext cx="4525963" cy="399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2" name="Google Shape;802;p56"/>
          <p:cNvSpPr txBox="1">
            <a:spLocks noGrp="1"/>
          </p:cNvSpPr>
          <p:nvPr>
            <p:ph type="body" idx="2"/>
          </p:nvPr>
        </p:nvSpPr>
        <p:spPr>
          <a:xfrm>
            <a:off x="6584950" y="457200"/>
            <a:ext cx="452596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803" name="Google Shape;803;p56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Text Teaching">
  <p:cSld name="Photo and Text Teaching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57"/>
          <p:cNvPicPr preferRelativeResize="0"/>
          <p:nvPr/>
        </p:nvPicPr>
        <p:blipFill rotWithShape="1">
          <a:blip r:embed="rId2">
            <a:alphaModFix/>
          </a:blip>
          <a:srcRect l="14821" r="25890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57"/>
          <p:cNvPicPr preferRelativeResize="0"/>
          <p:nvPr/>
        </p:nvPicPr>
        <p:blipFill rotWithShape="1">
          <a:blip r:embed="rId2">
            <a:alphaModFix/>
          </a:blip>
          <a:srcRect l="-39805" t="76246" r="100000" b="272"/>
          <a:stretch/>
        </p:blipFill>
        <p:spPr>
          <a:xfrm>
            <a:off x="-3124200" y="4520187"/>
            <a:ext cx="3124200" cy="1229268"/>
          </a:xfrm>
          <a:custGeom>
            <a:avLst/>
            <a:gdLst/>
            <a:ahLst/>
            <a:cxnLst/>
            <a:rect l="l" t="t" r="r" b="b"/>
            <a:pathLst>
              <a:path w="3124200" h="1229268" extrusionOk="0">
                <a:moveTo>
                  <a:pt x="307317" y="0"/>
                </a:moveTo>
                <a:lnTo>
                  <a:pt x="3124200" y="0"/>
                </a:lnTo>
                <a:lnTo>
                  <a:pt x="3124200" y="1229268"/>
                </a:lnTo>
                <a:lnTo>
                  <a:pt x="0" y="1229268"/>
                </a:lnTo>
                <a:lnTo>
                  <a:pt x="30731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07" name="Google Shape;807;p57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08" name="Google Shape;808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57"/>
          <p:cNvSpPr txBox="1">
            <a:spLocks noGrp="1"/>
          </p:cNvSpPr>
          <p:nvPr>
            <p:ph type="body" idx="1"/>
          </p:nvPr>
        </p:nvSpPr>
        <p:spPr>
          <a:xfrm>
            <a:off x="6584950" y="1752600"/>
            <a:ext cx="4525963" cy="399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0" name="Google Shape;810;p57"/>
          <p:cNvSpPr txBox="1">
            <a:spLocks noGrp="1"/>
          </p:cNvSpPr>
          <p:nvPr>
            <p:ph type="body" idx="2"/>
          </p:nvPr>
        </p:nvSpPr>
        <p:spPr>
          <a:xfrm>
            <a:off x="6584950" y="457200"/>
            <a:ext cx="452596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811" name="Google Shape;811;p57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and Text Teaching">
  <p:cSld name="1_Photo and Text Teaching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8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14" name="Google Shape;814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58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16" name="Google Shape;816;p58"/>
          <p:cNvSpPr txBox="1">
            <a:spLocks noGrp="1"/>
          </p:cNvSpPr>
          <p:nvPr>
            <p:ph type="body" idx="1"/>
          </p:nvPr>
        </p:nvSpPr>
        <p:spPr>
          <a:xfrm>
            <a:off x="6584950" y="1752600"/>
            <a:ext cx="4525963" cy="399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7" name="Google Shape;817;p58"/>
          <p:cNvSpPr txBox="1">
            <a:spLocks noGrp="1"/>
          </p:cNvSpPr>
          <p:nvPr>
            <p:ph type="body" idx="3"/>
          </p:nvPr>
        </p:nvSpPr>
        <p:spPr>
          <a:xfrm>
            <a:off x="6584950" y="457200"/>
            <a:ext cx="452596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818" name="Google Shape;818;p58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estimonial Slide 1">
  <p:cSld name="5_Testimonial Slide 1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Google Shape;822;p60"/>
          <p:cNvPicPr preferRelativeResize="0"/>
          <p:nvPr/>
        </p:nvPicPr>
        <p:blipFill rotWithShape="1">
          <a:blip r:embed="rId2">
            <a:alphaModFix/>
          </a:blip>
          <a:srcRect l="31727" t="11689" r="17901"/>
          <a:stretch/>
        </p:blipFill>
        <p:spPr>
          <a:xfrm>
            <a:off x="0" y="0"/>
            <a:ext cx="5867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9400" y="790052"/>
            <a:ext cx="1125416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0900" y="152400"/>
            <a:ext cx="922500" cy="6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60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26" name="Google Shape;826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60"/>
          <p:cNvSpPr txBox="1">
            <a:spLocks noGrp="1"/>
          </p:cNvSpPr>
          <p:nvPr>
            <p:ph type="body" idx="1"/>
          </p:nvPr>
        </p:nvSpPr>
        <p:spPr>
          <a:xfrm>
            <a:off x="6629400" y="2133600"/>
            <a:ext cx="4724400" cy="3276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828" name="Google Shape;828;p60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s 1">
  <p:cSld name="Blank Slides 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body" idx="1"/>
          </p:nvPr>
        </p:nvSpPr>
        <p:spPr>
          <a:xfrm>
            <a:off x="1061719" y="1600200"/>
            <a:ext cx="10068560" cy="465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2"/>
          </p:nvPr>
        </p:nvSpPr>
        <p:spPr>
          <a:xfrm>
            <a:off x="1061719" y="304547"/>
            <a:ext cx="10068560" cy="53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body" idx="3"/>
          </p:nvPr>
        </p:nvSpPr>
        <p:spPr>
          <a:xfrm>
            <a:off x="1052194" y="985838"/>
            <a:ext cx="10067925" cy="38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" name="Google Shape;28;p20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9" name="Google Shape;2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estimonial Slide 1">
  <p:cSld name="6_Testimonial Slide 1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29400" y="790052"/>
            <a:ext cx="1125416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0900" y="152400"/>
            <a:ext cx="922500" cy="6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61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33" name="Google Shape;833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61"/>
          <p:cNvSpPr txBox="1">
            <a:spLocks noGrp="1"/>
          </p:cNvSpPr>
          <p:nvPr>
            <p:ph type="body" idx="1"/>
          </p:nvPr>
        </p:nvSpPr>
        <p:spPr>
          <a:xfrm>
            <a:off x="6629400" y="2133600"/>
            <a:ext cx="4724400" cy="3276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5" name="Google Shape;835;p61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cxnSp>
        <p:nvCxnSpPr>
          <p:cNvPr id="836" name="Google Shape;836;p61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stimonial Slide 1">
  <p:cSld name="1_Testimonial Slide 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62"/>
          <p:cNvPicPr preferRelativeResize="0"/>
          <p:nvPr/>
        </p:nvPicPr>
        <p:blipFill rotWithShape="1">
          <a:blip r:embed="rId2">
            <a:alphaModFix/>
          </a:blip>
          <a:srcRect t="13871"/>
          <a:stretch/>
        </p:blipFill>
        <p:spPr>
          <a:xfrm>
            <a:off x="0" y="0"/>
            <a:ext cx="122333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62"/>
          <p:cNvSpPr/>
          <p:nvPr/>
        </p:nvSpPr>
        <p:spPr>
          <a:xfrm>
            <a:off x="0" y="0"/>
            <a:ext cx="12233399" cy="6858000"/>
          </a:xfrm>
          <a:prstGeom prst="rect">
            <a:avLst/>
          </a:pr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0" name="Google Shape;840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456" y="1002254"/>
            <a:ext cx="1125416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36808" y="155448"/>
            <a:ext cx="904875" cy="6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62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43" name="Google Shape;843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23032" y="4942723"/>
            <a:ext cx="226219" cy="10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62"/>
          <p:cNvSpPr txBox="1">
            <a:spLocks noGrp="1"/>
          </p:cNvSpPr>
          <p:nvPr>
            <p:ph type="body" idx="1"/>
          </p:nvPr>
        </p:nvSpPr>
        <p:spPr>
          <a:xfrm>
            <a:off x="1066800" y="2285999"/>
            <a:ext cx="4800600" cy="3276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845" name="Google Shape;845;p62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estimonial Slide 1">
  <p:cSld name="2_Testimonial Slide 1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47800" y="1278526"/>
            <a:ext cx="1125416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0900" y="152400"/>
            <a:ext cx="922500" cy="6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63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50" name="Google Shape;850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1000" y="4933402"/>
            <a:ext cx="226219" cy="11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63"/>
          <p:cNvSpPr txBox="1">
            <a:spLocks noGrp="1"/>
          </p:cNvSpPr>
          <p:nvPr>
            <p:ph type="body" idx="1"/>
          </p:nvPr>
        </p:nvSpPr>
        <p:spPr>
          <a:xfrm>
            <a:off x="1526721" y="2438399"/>
            <a:ext cx="9138558" cy="274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852" name="Google Shape;852;p63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hank You Slide 1a">
  <p:cSld name="1_Thank You Slide 1a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p65"/>
          <p:cNvPicPr preferRelativeResize="0"/>
          <p:nvPr/>
        </p:nvPicPr>
        <p:blipFill rotWithShape="1">
          <a:blip r:embed="rId2">
            <a:alphaModFix/>
          </a:blip>
          <a:srcRect t="11277" b="4144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65"/>
          <p:cNvSpPr/>
          <p:nvPr/>
        </p:nvSpPr>
        <p:spPr>
          <a:xfrm>
            <a:off x="4150596" y="228600"/>
            <a:ext cx="389080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QUESTIONS?</a:t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Slide 1b">
  <p:cSld name="Thank You Slide 1b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Google Shape;858;p66"/>
          <p:cNvPicPr preferRelativeResize="0"/>
          <p:nvPr/>
        </p:nvPicPr>
        <p:blipFill rotWithShape="1">
          <a:blip r:embed="rId2">
            <a:alphaModFix/>
          </a:blip>
          <a:srcRect t="11277" b="4144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66"/>
          <p:cNvSpPr/>
          <p:nvPr/>
        </p:nvSpPr>
        <p:spPr>
          <a:xfrm>
            <a:off x="4278996" y="228600"/>
            <a:ext cx="363400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THANK YOU</a:t>
            </a: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rgbClr val="B31B1B"/>
        </a:solidFill>
        <a:effectLst/>
      </p:bgPr>
    </p:bg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1" name="Google Shape;861;p67"/>
          <p:cNvGrpSpPr/>
          <p:nvPr/>
        </p:nvGrpSpPr>
        <p:grpSpPr>
          <a:xfrm>
            <a:off x="0" y="-1"/>
            <a:ext cx="12192000" cy="771526"/>
            <a:chOff x="0" y="-1"/>
            <a:chExt cx="12192000" cy="771526"/>
          </a:xfrm>
        </p:grpSpPr>
        <p:pic>
          <p:nvPicPr>
            <p:cNvPr id="862" name="Google Shape;862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3" name="Google Shape;863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144250" y="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4" name="Google Shape;864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61803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5" name="Google Shape;865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08092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6" name="Google Shape;866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579881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7" name="Google Shape;867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416184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8" name="Google Shape;868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398342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69" name="Google Shape;869;p67"/>
          <p:cNvGrpSpPr/>
          <p:nvPr/>
        </p:nvGrpSpPr>
        <p:grpSpPr>
          <a:xfrm>
            <a:off x="880832" y="869496"/>
            <a:ext cx="10430336" cy="771525"/>
            <a:chOff x="904414" y="914400"/>
            <a:chExt cx="10430336" cy="771525"/>
          </a:xfrm>
        </p:grpSpPr>
        <p:pic>
          <p:nvPicPr>
            <p:cNvPr id="870" name="Google Shape;870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04414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1" name="Google Shape;871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776203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2" name="Google Shape;872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653902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31601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4" name="Google Shape;874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409300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5" name="Google Shape;875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87000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6" name="Google Shape;876;p67"/>
          <p:cNvGrpSpPr/>
          <p:nvPr/>
        </p:nvGrpSpPr>
        <p:grpSpPr>
          <a:xfrm>
            <a:off x="0" y="1738992"/>
            <a:ext cx="12192000" cy="771526"/>
            <a:chOff x="0" y="-1"/>
            <a:chExt cx="12192000" cy="771526"/>
          </a:xfrm>
        </p:grpSpPr>
        <p:pic>
          <p:nvPicPr>
            <p:cNvPr id="877" name="Google Shape;877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8" name="Google Shape;878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144250" y="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9" name="Google Shape;879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61803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0" name="Google Shape;880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08092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1" name="Google Shape;881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579881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2" name="Google Shape;882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416184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3" name="Google Shape;883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398342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4" name="Google Shape;884;p67"/>
          <p:cNvGrpSpPr/>
          <p:nvPr/>
        </p:nvGrpSpPr>
        <p:grpSpPr>
          <a:xfrm>
            <a:off x="880832" y="2608489"/>
            <a:ext cx="10430336" cy="771525"/>
            <a:chOff x="904414" y="914400"/>
            <a:chExt cx="10430336" cy="771525"/>
          </a:xfrm>
        </p:grpSpPr>
        <p:pic>
          <p:nvPicPr>
            <p:cNvPr id="885" name="Google Shape;885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04414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6" name="Google Shape;886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776203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7" name="Google Shape;887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653902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8" name="Google Shape;888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31601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9" name="Google Shape;889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409300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0" name="Google Shape;890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87000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1" name="Google Shape;891;p67"/>
          <p:cNvGrpSpPr/>
          <p:nvPr/>
        </p:nvGrpSpPr>
        <p:grpSpPr>
          <a:xfrm>
            <a:off x="0" y="3477985"/>
            <a:ext cx="12192000" cy="771526"/>
            <a:chOff x="0" y="-1"/>
            <a:chExt cx="12192000" cy="771526"/>
          </a:xfrm>
        </p:grpSpPr>
        <p:pic>
          <p:nvPicPr>
            <p:cNvPr id="892" name="Google Shape;892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3" name="Google Shape;893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144250" y="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4" name="Google Shape;894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61803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5" name="Google Shape;895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08092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6" name="Google Shape;896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579881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7" name="Google Shape;897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416184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8" name="Google Shape;898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398342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9" name="Google Shape;899;p67"/>
          <p:cNvGrpSpPr/>
          <p:nvPr/>
        </p:nvGrpSpPr>
        <p:grpSpPr>
          <a:xfrm>
            <a:off x="880832" y="4347482"/>
            <a:ext cx="10430336" cy="771525"/>
            <a:chOff x="904414" y="914400"/>
            <a:chExt cx="10430336" cy="771525"/>
          </a:xfrm>
        </p:grpSpPr>
        <p:pic>
          <p:nvPicPr>
            <p:cNvPr id="900" name="Google Shape;900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04414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1" name="Google Shape;901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776203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2" name="Google Shape;902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653902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3" name="Google Shape;903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31601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4" name="Google Shape;904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409300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5" name="Google Shape;905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87000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6" name="Google Shape;906;p67"/>
          <p:cNvGrpSpPr/>
          <p:nvPr/>
        </p:nvGrpSpPr>
        <p:grpSpPr>
          <a:xfrm>
            <a:off x="0" y="5216978"/>
            <a:ext cx="12192000" cy="771526"/>
            <a:chOff x="0" y="-1"/>
            <a:chExt cx="12192000" cy="771526"/>
          </a:xfrm>
        </p:grpSpPr>
        <p:pic>
          <p:nvPicPr>
            <p:cNvPr id="907" name="Google Shape;907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8" name="Google Shape;908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144250" y="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9" name="Google Shape;909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61803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08092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1" name="Google Shape;911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579881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2" name="Google Shape;912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416184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3" name="Google Shape;913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398342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4" name="Google Shape;914;p67"/>
          <p:cNvGrpSpPr/>
          <p:nvPr/>
        </p:nvGrpSpPr>
        <p:grpSpPr>
          <a:xfrm>
            <a:off x="880832" y="6086475"/>
            <a:ext cx="10430336" cy="771525"/>
            <a:chOff x="904414" y="914400"/>
            <a:chExt cx="10430336" cy="771525"/>
          </a:xfrm>
        </p:grpSpPr>
        <p:pic>
          <p:nvPicPr>
            <p:cNvPr id="915" name="Google Shape;915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04414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6" name="Google Shape;916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776203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7" name="Google Shape;917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653902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8" name="Google Shape;918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31601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9" name="Google Shape;919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409300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0" name="Google Shape;920;p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87000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1" name="Google Shape;921;p67"/>
          <p:cNvSpPr/>
          <p:nvPr/>
        </p:nvSpPr>
        <p:spPr>
          <a:xfrm>
            <a:off x="2705100" y="3075057"/>
            <a:ext cx="6781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QUESTIONS?</a:t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solidFill>
          <a:srgbClr val="B31B1B"/>
        </a:solidFill>
        <a:effectLst/>
      </p:bgPr>
    </p:bg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" name="Google Shape;923;p68"/>
          <p:cNvGrpSpPr/>
          <p:nvPr/>
        </p:nvGrpSpPr>
        <p:grpSpPr>
          <a:xfrm>
            <a:off x="0" y="0"/>
            <a:ext cx="12192000" cy="771526"/>
            <a:chOff x="0" y="-1"/>
            <a:chExt cx="12192000" cy="771526"/>
          </a:xfrm>
        </p:grpSpPr>
        <p:pic>
          <p:nvPicPr>
            <p:cNvPr id="924" name="Google Shape;924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5" name="Google Shape;925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144250" y="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6" name="Google Shape;926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61803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7" name="Google Shape;927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08092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8" name="Google Shape;928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579881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9" name="Google Shape;929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416184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0" name="Google Shape;930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398342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1" name="Google Shape;931;p68"/>
          <p:cNvGrpSpPr/>
          <p:nvPr/>
        </p:nvGrpSpPr>
        <p:grpSpPr>
          <a:xfrm>
            <a:off x="880832" y="869496"/>
            <a:ext cx="10430336" cy="771525"/>
            <a:chOff x="904414" y="914400"/>
            <a:chExt cx="10430336" cy="771525"/>
          </a:xfrm>
        </p:grpSpPr>
        <p:pic>
          <p:nvPicPr>
            <p:cNvPr id="932" name="Google Shape;932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04414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3" name="Google Shape;933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776203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4" name="Google Shape;934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653902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5" name="Google Shape;935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31601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6" name="Google Shape;936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409300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7" name="Google Shape;937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87000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8" name="Google Shape;938;p68"/>
          <p:cNvGrpSpPr/>
          <p:nvPr/>
        </p:nvGrpSpPr>
        <p:grpSpPr>
          <a:xfrm>
            <a:off x="0" y="1738992"/>
            <a:ext cx="12192000" cy="771526"/>
            <a:chOff x="0" y="-1"/>
            <a:chExt cx="12192000" cy="771526"/>
          </a:xfrm>
        </p:grpSpPr>
        <p:pic>
          <p:nvPicPr>
            <p:cNvPr id="939" name="Google Shape;939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0" name="Google Shape;940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144250" y="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1" name="Google Shape;941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61803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2" name="Google Shape;942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08092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3" name="Google Shape;943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579881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4" name="Google Shape;944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416184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5" name="Google Shape;945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398342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6" name="Google Shape;946;p68"/>
          <p:cNvGrpSpPr/>
          <p:nvPr/>
        </p:nvGrpSpPr>
        <p:grpSpPr>
          <a:xfrm>
            <a:off x="880832" y="2608489"/>
            <a:ext cx="10430336" cy="771525"/>
            <a:chOff x="904414" y="914400"/>
            <a:chExt cx="10430336" cy="771525"/>
          </a:xfrm>
        </p:grpSpPr>
        <p:pic>
          <p:nvPicPr>
            <p:cNvPr id="947" name="Google Shape;947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04414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8" name="Google Shape;948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776203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9" name="Google Shape;949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653902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0" name="Google Shape;950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31601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1" name="Google Shape;951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409300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2" name="Google Shape;952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87000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3" name="Google Shape;953;p68"/>
          <p:cNvGrpSpPr/>
          <p:nvPr/>
        </p:nvGrpSpPr>
        <p:grpSpPr>
          <a:xfrm>
            <a:off x="0" y="3477985"/>
            <a:ext cx="12192000" cy="771526"/>
            <a:chOff x="0" y="-1"/>
            <a:chExt cx="12192000" cy="771526"/>
          </a:xfrm>
        </p:grpSpPr>
        <p:pic>
          <p:nvPicPr>
            <p:cNvPr id="954" name="Google Shape;954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5" name="Google Shape;955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144250" y="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6" name="Google Shape;956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61803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7" name="Google Shape;957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08092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8" name="Google Shape;958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579881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9" name="Google Shape;959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416184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0" name="Google Shape;960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398342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61" name="Google Shape;961;p68"/>
          <p:cNvGrpSpPr/>
          <p:nvPr/>
        </p:nvGrpSpPr>
        <p:grpSpPr>
          <a:xfrm>
            <a:off x="880832" y="4347482"/>
            <a:ext cx="10430336" cy="771525"/>
            <a:chOff x="904414" y="914400"/>
            <a:chExt cx="10430336" cy="771525"/>
          </a:xfrm>
        </p:grpSpPr>
        <p:pic>
          <p:nvPicPr>
            <p:cNvPr id="962" name="Google Shape;962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04414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3" name="Google Shape;963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776203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4" name="Google Shape;964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653902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5" name="Google Shape;965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31601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6" name="Google Shape;966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409300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7" name="Google Shape;967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87000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68" name="Google Shape;968;p68"/>
          <p:cNvGrpSpPr/>
          <p:nvPr/>
        </p:nvGrpSpPr>
        <p:grpSpPr>
          <a:xfrm>
            <a:off x="0" y="5216978"/>
            <a:ext cx="12192000" cy="771526"/>
            <a:chOff x="0" y="-1"/>
            <a:chExt cx="12192000" cy="771526"/>
          </a:xfrm>
        </p:grpSpPr>
        <p:pic>
          <p:nvPicPr>
            <p:cNvPr id="969" name="Google Shape;969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144250" y="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61803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708092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579881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4" name="Google Shape;974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416184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5" name="Google Shape;975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398342" y="-1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6" name="Google Shape;976;p68"/>
          <p:cNvGrpSpPr/>
          <p:nvPr/>
        </p:nvGrpSpPr>
        <p:grpSpPr>
          <a:xfrm>
            <a:off x="880832" y="6086475"/>
            <a:ext cx="10430336" cy="771525"/>
            <a:chOff x="904414" y="914400"/>
            <a:chExt cx="10430336" cy="771525"/>
          </a:xfrm>
        </p:grpSpPr>
        <p:pic>
          <p:nvPicPr>
            <p:cNvPr id="977" name="Google Shape;977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04414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8" name="Google Shape;978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776203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9" name="Google Shape;979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653902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0" name="Google Shape;980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531601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1" name="Google Shape;981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409300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2" name="Google Shape;982;p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87000" y="914400"/>
              <a:ext cx="1047750" cy="771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3" name="Google Shape;983;p68"/>
          <p:cNvSpPr/>
          <p:nvPr/>
        </p:nvSpPr>
        <p:spPr>
          <a:xfrm>
            <a:off x="2705100" y="3075057"/>
            <a:ext cx="6781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THANK YOU</a:t>
            </a:r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solidFill>
          <a:srgbClr val="000000">
            <a:alpha val="12941"/>
          </a:srgbClr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" name="Google Shape;985;p69"/>
          <p:cNvGrpSpPr/>
          <p:nvPr/>
        </p:nvGrpSpPr>
        <p:grpSpPr>
          <a:xfrm>
            <a:off x="0" y="-7585"/>
            <a:ext cx="12192000" cy="6873170"/>
            <a:chOff x="-11987" y="-15170"/>
            <a:chExt cx="12192000" cy="6873170"/>
          </a:xfrm>
        </p:grpSpPr>
        <p:grpSp>
          <p:nvGrpSpPr>
            <p:cNvPr id="986" name="Google Shape;986;p69"/>
            <p:cNvGrpSpPr/>
            <p:nvPr/>
          </p:nvGrpSpPr>
          <p:grpSpPr>
            <a:xfrm>
              <a:off x="-11987" y="-15170"/>
              <a:ext cx="12192000" cy="762000"/>
              <a:chOff x="0" y="-15170"/>
              <a:chExt cx="12192000" cy="762000"/>
            </a:xfrm>
          </p:grpSpPr>
          <p:pic>
            <p:nvPicPr>
              <p:cNvPr id="987" name="Google Shape;987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8" name="Google Shape;988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9" name="Google Shape;989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0" name="Google Shape;990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1" name="Google Shape;991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2" name="Google Shape;992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3" name="Google Shape;993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4" name="Google Shape;994;p69"/>
            <p:cNvGrpSpPr/>
            <p:nvPr/>
          </p:nvGrpSpPr>
          <p:grpSpPr>
            <a:xfrm>
              <a:off x="-11987" y="1739029"/>
              <a:ext cx="12192000" cy="762000"/>
              <a:chOff x="0" y="-15170"/>
              <a:chExt cx="12192000" cy="762000"/>
            </a:xfrm>
          </p:grpSpPr>
          <p:pic>
            <p:nvPicPr>
              <p:cNvPr id="995" name="Google Shape;995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6" name="Google Shape;996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7" name="Google Shape;997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8" name="Google Shape;998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9" name="Google Shape;999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0" name="Google Shape;1000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1" name="Google Shape;1001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02" name="Google Shape;1002;p69"/>
            <p:cNvGrpSpPr/>
            <p:nvPr/>
          </p:nvGrpSpPr>
          <p:grpSpPr>
            <a:xfrm>
              <a:off x="-11987" y="3507484"/>
              <a:ext cx="12192000" cy="762000"/>
              <a:chOff x="0" y="-15170"/>
              <a:chExt cx="12192000" cy="762000"/>
            </a:xfrm>
          </p:grpSpPr>
          <p:pic>
            <p:nvPicPr>
              <p:cNvPr id="1003" name="Google Shape;1003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4" name="Google Shape;1004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5" name="Google Shape;1005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6" name="Google Shape;1006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7" name="Google Shape;1007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8" name="Google Shape;1008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9" name="Google Shape;1009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10" name="Google Shape;1010;p69"/>
            <p:cNvGrpSpPr/>
            <p:nvPr/>
          </p:nvGrpSpPr>
          <p:grpSpPr>
            <a:xfrm>
              <a:off x="-11987" y="5251475"/>
              <a:ext cx="12192000" cy="762000"/>
              <a:chOff x="0" y="-15170"/>
              <a:chExt cx="12192000" cy="762000"/>
            </a:xfrm>
          </p:grpSpPr>
          <p:pic>
            <p:nvPicPr>
              <p:cNvPr id="1011" name="Google Shape;1011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2" name="Google Shape;1012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3" name="Google Shape;1013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4" name="Google Shape;1014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5" name="Google Shape;1015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6" name="Google Shape;1016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7" name="Google Shape;1017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18" name="Google Shape;1018;p69"/>
            <p:cNvGrpSpPr/>
            <p:nvPr/>
          </p:nvGrpSpPr>
          <p:grpSpPr>
            <a:xfrm>
              <a:off x="879362" y="864673"/>
              <a:ext cx="10333037" cy="762000"/>
              <a:chOff x="879362" y="864673"/>
              <a:chExt cx="10333037" cy="762000"/>
            </a:xfrm>
          </p:grpSpPr>
          <p:pic>
            <p:nvPicPr>
              <p:cNvPr id="1019" name="Google Shape;1019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0" name="Google Shape;1020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1" name="Google Shape;1021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2" name="Google Shape;1022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3" name="Google Shape;1023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4" name="Google Shape;1024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25" name="Google Shape;1025;p69"/>
            <p:cNvGrpSpPr/>
            <p:nvPr/>
          </p:nvGrpSpPr>
          <p:grpSpPr>
            <a:xfrm>
              <a:off x="879362" y="2611067"/>
              <a:ext cx="10333037" cy="762000"/>
              <a:chOff x="879362" y="864673"/>
              <a:chExt cx="10333037" cy="762000"/>
            </a:xfrm>
          </p:grpSpPr>
          <p:pic>
            <p:nvPicPr>
              <p:cNvPr id="1026" name="Google Shape;1026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7" name="Google Shape;1027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8" name="Google Shape;1028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9" name="Google Shape;1029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0" name="Google Shape;1030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1" name="Google Shape;1031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2" name="Google Shape;1032;p69"/>
            <p:cNvGrpSpPr/>
            <p:nvPr/>
          </p:nvGrpSpPr>
          <p:grpSpPr>
            <a:xfrm>
              <a:off x="879362" y="4377460"/>
              <a:ext cx="10333037" cy="762000"/>
              <a:chOff x="879362" y="864673"/>
              <a:chExt cx="10333037" cy="762000"/>
            </a:xfrm>
          </p:grpSpPr>
          <p:pic>
            <p:nvPicPr>
              <p:cNvPr id="1033" name="Google Shape;1033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4" name="Google Shape;1034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5" name="Google Shape;1035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6" name="Google Shape;1036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7" name="Google Shape;1037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8" name="Google Shape;1038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9" name="Google Shape;1039;p69"/>
            <p:cNvGrpSpPr/>
            <p:nvPr/>
          </p:nvGrpSpPr>
          <p:grpSpPr>
            <a:xfrm>
              <a:off x="879362" y="6096000"/>
              <a:ext cx="10333037" cy="762000"/>
              <a:chOff x="879362" y="864673"/>
              <a:chExt cx="10333037" cy="762000"/>
            </a:xfrm>
          </p:grpSpPr>
          <p:pic>
            <p:nvPicPr>
              <p:cNvPr id="1040" name="Google Shape;1040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1" name="Google Shape;1041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2" name="Google Shape;1042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3" name="Google Shape;1043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4" name="Google Shape;1044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5" name="Google Shape;1045;p69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46" name="Google Shape;1046;p69"/>
          <p:cNvSpPr/>
          <p:nvPr/>
        </p:nvSpPr>
        <p:spPr>
          <a:xfrm>
            <a:off x="2705100" y="3075057"/>
            <a:ext cx="6781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QUESTIONS?</a:t>
            </a:r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solidFill>
          <a:srgbClr val="000000">
            <a:alpha val="12941"/>
          </a:srgbClr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70"/>
          <p:cNvGrpSpPr/>
          <p:nvPr/>
        </p:nvGrpSpPr>
        <p:grpSpPr>
          <a:xfrm>
            <a:off x="0" y="-7585"/>
            <a:ext cx="12192000" cy="6873170"/>
            <a:chOff x="-11987" y="-15170"/>
            <a:chExt cx="12192000" cy="6873170"/>
          </a:xfrm>
        </p:grpSpPr>
        <p:grpSp>
          <p:nvGrpSpPr>
            <p:cNvPr id="1049" name="Google Shape;1049;p70"/>
            <p:cNvGrpSpPr/>
            <p:nvPr/>
          </p:nvGrpSpPr>
          <p:grpSpPr>
            <a:xfrm>
              <a:off x="-11987" y="-15170"/>
              <a:ext cx="12192000" cy="762000"/>
              <a:chOff x="0" y="-15170"/>
              <a:chExt cx="12192000" cy="762000"/>
            </a:xfrm>
          </p:grpSpPr>
          <p:pic>
            <p:nvPicPr>
              <p:cNvPr id="1050" name="Google Shape;1050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1" name="Google Shape;1051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2" name="Google Shape;1052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3" name="Google Shape;1053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4" name="Google Shape;1054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5" name="Google Shape;1055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6" name="Google Shape;1056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57" name="Google Shape;1057;p70"/>
            <p:cNvGrpSpPr/>
            <p:nvPr/>
          </p:nvGrpSpPr>
          <p:grpSpPr>
            <a:xfrm>
              <a:off x="-11987" y="1739029"/>
              <a:ext cx="12192000" cy="762000"/>
              <a:chOff x="0" y="-15170"/>
              <a:chExt cx="12192000" cy="762000"/>
            </a:xfrm>
          </p:grpSpPr>
          <p:pic>
            <p:nvPicPr>
              <p:cNvPr id="1058" name="Google Shape;1058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9" name="Google Shape;1059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0" name="Google Shape;1060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1" name="Google Shape;1061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2" name="Google Shape;1062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3" name="Google Shape;1063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4" name="Google Shape;1064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65" name="Google Shape;1065;p70"/>
            <p:cNvGrpSpPr/>
            <p:nvPr/>
          </p:nvGrpSpPr>
          <p:grpSpPr>
            <a:xfrm>
              <a:off x="-11987" y="3507484"/>
              <a:ext cx="12192000" cy="762000"/>
              <a:chOff x="0" y="-15170"/>
              <a:chExt cx="12192000" cy="762000"/>
            </a:xfrm>
          </p:grpSpPr>
          <p:pic>
            <p:nvPicPr>
              <p:cNvPr id="1066" name="Google Shape;1066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7" name="Google Shape;1067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8" name="Google Shape;1068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9" name="Google Shape;1069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0" name="Google Shape;1070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1" name="Google Shape;1071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2" name="Google Shape;1072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73" name="Google Shape;1073;p70"/>
            <p:cNvGrpSpPr/>
            <p:nvPr/>
          </p:nvGrpSpPr>
          <p:grpSpPr>
            <a:xfrm>
              <a:off x="-11987" y="5251475"/>
              <a:ext cx="12192000" cy="762000"/>
              <a:chOff x="0" y="-15170"/>
              <a:chExt cx="12192000" cy="762000"/>
            </a:xfrm>
          </p:grpSpPr>
          <p:pic>
            <p:nvPicPr>
              <p:cNvPr id="1074" name="Google Shape;1074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5" name="Google Shape;1075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6" name="Google Shape;1076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7" name="Google Shape;1077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8" name="Google Shape;1078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9" name="Google Shape;1079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0" name="Google Shape;1080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81" name="Google Shape;1081;p70"/>
            <p:cNvGrpSpPr/>
            <p:nvPr/>
          </p:nvGrpSpPr>
          <p:grpSpPr>
            <a:xfrm>
              <a:off x="879362" y="864673"/>
              <a:ext cx="10333037" cy="762000"/>
              <a:chOff x="879362" y="864673"/>
              <a:chExt cx="10333037" cy="762000"/>
            </a:xfrm>
          </p:grpSpPr>
          <p:pic>
            <p:nvPicPr>
              <p:cNvPr id="1082" name="Google Shape;1082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3" name="Google Shape;1083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4" name="Google Shape;1084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5" name="Google Shape;1085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6" name="Google Shape;1086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7" name="Google Shape;1087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88" name="Google Shape;1088;p70"/>
            <p:cNvGrpSpPr/>
            <p:nvPr/>
          </p:nvGrpSpPr>
          <p:grpSpPr>
            <a:xfrm>
              <a:off x="879362" y="2611067"/>
              <a:ext cx="10333037" cy="762000"/>
              <a:chOff x="879362" y="864673"/>
              <a:chExt cx="10333037" cy="762000"/>
            </a:xfrm>
          </p:grpSpPr>
          <p:pic>
            <p:nvPicPr>
              <p:cNvPr id="1089" name="Google Shape;1089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0" name="Google Shape;1090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1" name="Google Shape;1091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2" name="Google Shape;1092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3" name="Google Shape;1093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4" name="Google Shape;1094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95" name="Google Shape;1095;p70"/>
            <p:cNvGrpSpPr/>
            <p:nvPr/>
          </p:nvGrpSpPr>
          <p:grpSpPr>
            <a:xfrm>
              <a:off x="879362" y="4377460"/>
              <a:ext cx="10333037" cy="762000"/>
              <a:chOff x="879362" y="864673"/>
              <a:chExt cx="10333037" cy="762000"/>
            </a:xfrm>
          </p:grpSpPr>
          <p:pic>
            <p:nvPicPr>
              <p:cNvPr id="1096" name="Google Shape;1096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7" name="Google Shape;1097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8" name="Google Shape;1098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9" name="Google Shape;1099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0" name="Google Shape;1100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1" name="Google Shape;1101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02" name="Google Shape;1102;p70"/>
            <p:cNvGrpSpPr/>
            <p:nvPr/>
          </p:nvGrpSpPr>
          <p:grpSpPr>
            <a:xfrm>
              <a:off x="879362" y="6096000"/>
              <a:ext cx="10333037" cy="762000"/>
              <a:chOff x="879362" y="864673"/>
              <a:chExt cx="10333037" cy="762000"/>
            </a:xfrm>
          </p:grpSpPr>
          <p:pic>
            <p:nvPicPr>
              <p:cNvPr id="1103" name="Google Shape;1103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4" name="Google Shape;1104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5" name="Google Shape;1105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6" name="Google Shape;1106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7" name="Google Shape;1107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8" name="Google Shape;1108;p70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109" name="Google Shape;1109;p70"/>
          <p:cNvSpPr/>
          <p:nvPr/>
        </p:nvSpPr>
        <p:spPr>
          <a:xfrm>
            <a:off x="2705100" y="3075057"/>
            <a:ext cx="6781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B31B1B"/>
                </a:solidFill>
                <a:latin typeface="Arial Black"/>
                <a:ea typeface="Arial Black"/>
                <a:cs typeface="Arial Black"/>
                <a:sym typeface="Arial Black"/>
              </a:rPr>
              <a:t>THANK YOU</a:t>
            </a: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71"/>
          <p:cNvPicPr preferRelativeResize="0"/>
          <p:nvPr/>
        </p:nvPicPr>
        <p:blipFill rotWithShape="1">
          <a:blip r:embed="rId2">
            <a:alphaModFix/>
          </a:blip>
          <a:srcRect l="4919" t="21644" r="2335"/>
          <a:stretch/>
        </p:blipFill>
        <p:spPr>
          <a:xfrm>
            <a:off x="0" y="0"/>
            <a:ext cx="12192000" cy="6866238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7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1999" y="0"/>
                </a:moveTo>
                <a:lnTo>
                  <a:pt x="0" y="0"/>
                </a:lnTo>
                <a:lnTo>
                  <a:pt x="0" y="6857998"/>
                </a:lnTo>
                <a:lnTo>
                  <a:pt x="12191999" y="6857998"/>
                </a:lnTo>
                <a:lnTo>
                  <a:pt x="12191999" y="0"/>
                </a:lnTo>
                <a:close/>
              </a:path>
            </a:pathLst>
          </a:cu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3" name="Google Shape;1113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0" y="4953000"/>
            <a:ext cx="9354312" cy="1827708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71"/>
          <p:cNvSpPr/>
          <p:nvPr/>
        </p:nvSpPr>
        <p:spPr>
          <a:xfrm>
            <a:off x="2705100" y="3075057"/>
            <a:ext cx="6781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QUESTIONS?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2">
  <p:cSld name="1_Title Slide 2">
    <p:bg>
      <p:bgPr>
        <a:solidFill>
          <a:srgbClr val="B31B1B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1"/>
          <p:cNvSpPr txBox="1">
            <a:spLocks noGrp="1"/>
          </p:cNvSpPr>
          <p:nvPr>
            <p:ph type="title"/>
          </p:nvPr>
        </p:nvSpPr>
        <p:spPr>
          <a:xfrm>
            <a:off x="1409699" y="2156791"/>
            <a:ext cx="93726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eorgia"/>
              <a:buNone/>
              <a:defRPr sz="4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2" name="Google Shape;32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43200" y="4953000"/>
            <a:ext cx="9354312" cy="1827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Google Shape;1116;p72"/>
          <p:cNvPicPr preferRelativeResize="0"/>
          <p:nvPr/>
        </p:nvPicPr>
        <p:blipFill rotWithShape="1">
          <a:blip r:embed="rId2">
            <a:alphaModFix/>
          </a:blip>
          <a:srcRect l="4919" t="21644" r="2335"/>
          <a:stretch/>
        </p:blipFill>
        <p:spPr>
          <a:xfrm>
            <a:off x="0" y="0"/>
            <a:ext cx="12192000" cy="6866238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p7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1999" y="0"/>
                </a:moveTo>
                <a:lnTo>
                  <a:pt x="0" y="0"/>
                </a:lnTo>
                <a:lnTo>
                  <a:pt x="0" y="6857998"/>
                </a:lnTo>
                <a:lnTo>
                  <a:pt x="12191999" y="6857998"/>
                </a:lnTo>
                <a:lnTo>
                  <a:pt x="12191999" y="0"/>
                </a:lnTo>
                <a:close/>
              </a:path>
            </a:pathLst>
          </a:cu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8" name="Google Shape;1118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0" y="4953000"/>
            <a:ext cx="9354312" cy="1827708"/>
          </a:xfrm>
          <a:prstGeom prst="rect">
            <a:avLst/>
          </a:prstGeom>
          <a:noFill/>
          <a:ln>
            <a:noFill/>
          </a:ln>
        </p:spPr>
      </p:pic>
      <p:sp>
        <p:nvSpPr>
          <p:cNvPr id="1119" name="Google Shape;1119;p72"/>
          <p:cNvSpPr/>
          <p:nvPr/>
        </p:nvSpPr>
        <p:spPr>
          <a:xfrm>
            <a:off x="2705100" y="3075057"/>
            <a:ext cx="6781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THANK YOU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Slide 4">
  <p:cSld name="Titel Slide 4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1409699" y="2156791"/>
            <a:ext cx="93726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4400"/>
              <a:buFont typeface="Georgia"/>
              <a:buNone/>
              <a:defRPr sz="4400" b="1" i="0" u="none" strike="noStrike" cap="none">
                <a:solidFill>
                  <a:srgbClr val="B31B1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5" name="Google Shape;3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43200" y="5030292"/>
            <a:ext cx="9354312" cy="1827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el Slide 4">
  <p:cSld name="3_Titel Slide 4">
    <p:bg>
      <p:bgPr>
        <a:solidFill>
          <a:srgbClr val="EFF1F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1409699" y="2156791"/>
            <a:ext cx="93726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4400"/>
              <a:buFont typeface="Georgia"/>
              <a:buNone/>
              <a:defRPr sz="4400" b="1" i="0" u="none" strike="noStrike" cap="none">
                <a:solidFill>
                  <a:srgbClr val="B31B1B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8" name="Google Shape;3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43200" y="5030292"/>
            <a:ext cx="9354312" cy="1827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ub Text Slide 1">
  <p:cSld name="1_Sub Text Slide 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25"/>
          <p:cNvPicPr preferRelativeResize="0"/>
          <p:nvPr/>
        </p:nvPicPr>
        <p:blipFill rotWithShape="1">
          <a:blip r:embed="rId2">
            <a:alphaModFix/>
          </a:blip>
          <a:srcRect l="4919" t="21644" r="2335"/>
          <a:stretch/>
        </p:blipFill>
        <p:spPr>
          <a:xfrm>
            <a:off x="0" y="0"/>
            <a:ext cx="12192000" cy="686623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1999" y="0"/>
                </a:moveTo>
                <a:lnTo>
                  <a:pt x="0" y="0"/>
                </a:lnTo>
                <a:lnTo>
                  <a:pt x="0" y="6857998"/>
                </a:lnTo>
                <a:lnTo>
                  <a:pt x="12191999" y="6857998"/>
                </a:lnTo>
                <a:lnTo>
                  <a:pt x="12191999" y="0"/>
                </a:lnTo>
                <a:close/>
              </a:path>
            </a:pathLst>
          </a:custGeom>
          <a:solidFill>
            <a:srgbClr val="B31B1B">
              <a:alpha val="8000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31B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4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649" y="2133600"/>
            <a:ext cx="1916420" cy="142186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5"/>
          <p:cNvSpPr txBox="1">
            <a:spLocks noGrp="1"/>
          </p:cNvSpPr>
          <p:nvPr>
            <p:ph type="body" idx="1"/>
          </p:nvPr>
        </p:nvSpPr>
        <p:spPr>
          <a:xfrm>
            <a:off x="499110" y="2514600"/>
            <a:ext cx="24307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" name="Google Shape;4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23032" y="4942723"/>
            <a:ext cx="226219" cy="1095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" name="Google Shape;47;p25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" name="Google Shape;48;p25"/>
          <p:cNvSpPr txBox="1">
            <a:spLocks noGrp="1"/>
          </p:cNvSpPr>
          <p:nvPr>
            <p:ph type="body" idx="2"/>
          </p:nvPr>
        </p:nvSpPr>
        <p:spPr>
          <a:xfrm>
            <a:off x="904300" y="3789040"/>
            <a:ext cx="6264274" cy="99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3"/>
          </p:nvPr>
        </p:nvSpPr>
        <p:spPr>
          <a:xfrm>
            <a:off x="904298" y="4808070"/>
            <a:ext cx="6264273" cy="1230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ub Text Slide 2">
  <p:cSld name="1_Sub Text Slide 2">
    <p:bg>
      <p:bgPr>
        <a:solidFill>
          <a:srgbClr val="B31B1B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26"/>
          <p:cNvGrpSpPr/>
          <p:nvPr/>
        </p:nvGrpSpPr>
        <p:grpSpPr>
          <a:xfrm>
            <a:off x="0" y="-7585"/>
            <a:ext cx="12192000" cy="6873170"/>
            <a:chOff x="-11987" y="-15170"/>
            <a:chExt cx="12192000" cy="6873170"/>
          </a:xfrm>
        </p:grpSpPr>
        <p:grpSp>
          <p:nvGrpSpPr>
            <p:cNvPr id="52" name="Google Shape;52;p26"/>
            <p:cNvGrpSpPr/>
            <p:nvPr/>
          </p:nvGrpSpPr>
          <p:grpSpPr>
            <a:xfrm>
              <a:off x="-11987" y="-15170"/>
              <a:ext cx="12192000" cy="762000"/>
              <a:chOff x="0" y="-15170"/>
              <a:chExt cx="12192000" cy="762000"/>
            </a:xfrm>
          </p:grpSpPr>
          <p:pic>
            <p:nvPicPr>
              <p:cNvPr id="53" name="Google Shape;53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" name="Google Shape;57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" name="Google Shape;58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0" name="Google Shape;60;p26"/>
            <p:cNvGrpSpPr/>
            <p:nvPr/>
          </p:nvGrpSpPr>
          <p:grpSpPr>
            <a:xfrm>
              <a:off x="-11987" y="1739029"/>
              <a:ext cx="12192000" cy="762000"/>
              <a:chOff x="0" y="-15170"/>
              <a:chExt cx="12192000" cy="762000"/>
            </a:xfrm>
          </p:grpSpPr>
          <p:pic>
            <p:nvPicPr>
              <p:cNvPr id="61" name="Google Shape;61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" name="Google Shape;62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" name="Google Shape;63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" name="Google Shape;64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" name="Google Shape;66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" name="Google Shape;67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8" name="Google Shape;68;p26"/>
            <p:cNvGrpSpPr/>
            <p:nvPr/>
          </p:nvGrpSpPr>
          <p:grpSpPr>
            <a:xfrm>
              <a:off x="-11987" y="3507484"/>
              <a:ext cx="12192000" cy="762000"/>
              <a:chOff x="0" y="-15170"/>
              <a:chExt cx="12192000" cy="762000"/>
            </a:xfrm>
          </p:grpSpPr>
          <p:pic>
            <p:nvPicPr>
              <p:cNvPr id="69" name="Google Shape;69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" name="Google Shape;70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" name="Google Shape;71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" name="Google Shape;72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" name="Google Shape;73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" name="Google Shape;74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" name="Google Shape;75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6" name="Google Shape;76;p26"/>
            <p:cNvGrpSpPr/>
            <p:nvPr/>
          </p:nvGrpSpPr>
          <p:grpSpPr>
            <a:xfrm>
              <a:off x="-11987" y="5251475"/>
              <a:ext cx="12192000" cy="762000"/>
              <a:chOff x="0" y="-15170"/>
              <a:chExt cx="12192000" cy="762000"/>
            </a:xfrm>
          </p:grpSpPr>
          <p:pic>
            <p:nvPicPr>
              <p:cNvPr id="77" name="Google Shape;77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" name="Google Shape;78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858963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" name="Google Shape;79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371792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" name="Google Shape;80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7435850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5576887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9294812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" name="Google Shape;83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1153775" y="-15170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4" name="Google Shape;84;p26"/>
            <p:cNvGrpSpPr/>
            <p:nvPr/>
          </p:nvGrpSpPr>
          <p:grpSpPr>
            <a:xfrm>
              <a:off x="879362" y="864673"/>
              <a:ext cx="10333037" cy="762000"/>
              <a:chOff x="879362" y="864673"/>
              <a:chExt cx="10333037" cy="762000"/>
            </a:xfrm>
          </p:grpSpPr>
          <p:pic>
            <p:nvPicPr>
              <p:cNvPr id="85" name="Google Shape;85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" name="Google Shape;88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" name="Google Shape;89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" name="Google Shape;91;p26"/>
            <p:cNvGrpSpPr/>
            <p:nvPr/>
          </p:nvGrpSpPr>
          <p:grpSpPr>
            <a:xfrm>
              <a:off x="879362" y="2611067"/>
              <a:ext cx="10333037" cy="762000"/>
              <a:chOff x="879362" y="864673"/>
              <a:chExt cx="10333037" cy="762000"/>
            </a:xfrm>
          </p:grpSpPr>
          <p:pic>
            <p:nvPicPr>
              <p:cNvPr id="92" name="Google Shape;92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3" name="Google Shape;93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4" name="Google Shape;94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5" name="Google Shape;95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8" name="Google Shape;98;p26"/>
            <p:cNvGrpSpPr/>
            <p:nvPr/>
          </p:nvGrpSpPr>
          <p:grpSpPr>
            <a:xfrm>
              <a:off x="879362" y="4377460"/>
              <a:ext cx="10333037" cy="762000"/>
              <a:chOff x="879362" y="864673"/>
              <a:chExt cx="10333037" cy="762000"/>
            </a:xfrm>
          </p:grpSpPr>
          <p:pic>
            <p:nvPicPr>
              <p:cNvPr id="99" name="Google Shape;99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" name="Google Shape;100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" name="Google Shape;103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4" name="Google Shape;104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5" name="Google Shape;105;p26"/>
            <p:cNvGrpSpPr/>
            <p:nvPr/>
          </p:nvGrpSpPr>
          <p:grpSpPr>
            <a:xfrm>
              <a:off x="879362" y="6096000"/>
              <a:ext cx="10333037" cy="762000"/>
              <a:chOff x="879362" y="864673"/>
              <a:chExt cx="10333037" cy="762000"/>
            </a:xfrm>
          </p:grpSpPr>
          <p:pic>
            <p:nvPicPr>
              <p:cNvPr id="106" name="Google Shape;106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7936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" name="Google Shape;107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2738325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8" name="Google Shape;108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4597287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" name="Google Shape;109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315212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56249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" name="Google Shape;111;p26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10174174" y="864673"/>
                <a:ext cx="1038225" cy="762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>
            <a:lvl1pPr marL="38100" marR="0" lvl="0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" marR="0" lvl="1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38100" marR="0" lvl="2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8100" marR="0" lvl="3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8100" marR="0" lvl="4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" marR="0" lvl="5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8100" marR="0" lvl="6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8100" marR="0" lvl="7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100" marR="0" lvl="8" indent="0" algn="r" rtl="0">
              <a:lnSpc>
                <a:spcPct val="64090"/>
              </a:lnSpc>
              <a:spcBef>
                <a:spcPts val="0"/>
              </a:spcBef>
              <a:buNone/>
              <a:def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3" name="Google Shape;11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23032" y="4942723"/>
            <a:ext cx="226219" cy="10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6"/>
          <p:cNvSpPr txBox="1">
            <a:spLocks noGrp="1"/>
          </p:cNvSpPr>
          <p:nvPr>
            <p:ph type="body" idx="1"/>
          </p:nvPr>
        </p:nvSpPr>
        <p:spPr>
          <a:xfrm>
            <a:off x="499110" y="2514600"/>
            <a:ext cx="243078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body" idx="2"/>
          </p:nvPr>
        </p:nvSpPr>
        <p:spPr>
          <a:xfrm>
            <a:off x="904300" y="3789040"/>
            <a:ext cx="6264274" cy="99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body" idx="3"/>
          </p:nvPr>
        </p:nvSpPr>
        <p:spPr>
          <a:xfrm>
            <a:off x="904298" y="4808070"/>
            <a:ext cx="6264273" cy="1230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17" name="Google Shape;117;p26"/>
          <p:cNvCxnSpPr/>
          <p:nvPr/>
        </p:nvCxnSpPr>
        <p:spPr>
          <a:xfrm>
            <a:off x="11734800" y="6172200"/>
            <a:ext cx="381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7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28997" y="152400"/>
            <a:ext cx="934403" cy="6858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28997" y="152400"/>
            <a:ext cx="934403" cy="6858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28997" y="152400"/>
            <a:ext cx="934403" cy="6858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wabmoneywise.com/public/moneywise/foundatio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sfcu.org/member-services/resources-and-tools/financialeducation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"/>
          <p:cNvSpPr txBox="1">
            <a:spLocks noGrp="1"/>
          </p:cNvSpPr>
          <p:nvPr>
            <p:ph type="title"/>
          </p:nvPr>
        </p:nvSpPr>
        <p:spPr>
          <a:xfrm>
            <a:off x="4114802" y="381000"/>
            <a:ext cx="8229600" cy="92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eorgia"/>
              <a:buNone/>
            </a:pPr>
            <a:r>
              <a:rPr lang="en-US"/>
              <a:t>Affordability in Higher Education-</a:t>
            </a:r>
            <a:br>
              <a:rPr lang="en-US"/>
            </a:br>
            <a:br>
              <a:rPr lang="en-US"/>
            </a:br>
            <a:r>
              <a:rPr lang="en-US"/>
              <a:t>Financial Literacy &amp; Payment Plans</a:t>
            </a:r>
            <a:endParaRPr/>
          </a:p>
        </p:txBody>
      </p:sp>
      <p:pic>
        <p:nvPicPr>
          <p:cNvPr id="1125" name="Google Shape;1125;p1" descr="An image of the Undergraduate Affordability Gui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495926"/>
            <a:ext cx="3276600" cy="452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8401" y="3657600"/>
            <a:ext cx="5095999" cy="3010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3710" y="6184885"/>
            <a:ext cx="3505380" cy="292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0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/>
          <a:p>
            <a:pPr marL="38100" lvl="0" indent="0" algn="r" rtl="0">
              <a:lnSpc>
                <a:spcPct val="6409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216" name="Google Shape;1216;p10"/>
          <p:cNvSpPr txBox="1">
            <a:spLocks noGrp="1"/>
          </p:cNvSpPr>
          <p:nvPr>
            <p:ph type="body" idx="1"/>
          </p:nvPr>
        </p:nvSpPr>
        <p:spPr>
          <a:xfrm>
            <a:off x="6324600" y="1905000"/>
            <a:ext cx="5257801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Dedicated staff guide students &amp; families through the federal &amp; private loan application process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chemeClr val="accen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Counseling on federal repayment plans &amp; loan forgiveness options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solidFill>
                  <a:schemeClr val="accent1"/>
                </a:solidFill>
              </a:rPr>
              <a:t>Income-Driven Repayment Plans (SAVE)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solidFill>
                  <a:schemeClr val="accent1"/>
                </a:solidFill>
              </a:rPr>
              <a:t>Public Service Loan Forgiveness</a:t>
            </a:r>
            <a:endParaRPr/>
          </a:p>
        </p:txBody>
      </p:sp>
      <p:sp>
        <p:nvSpPr>
          <p:cNvPr id="1217" name="Google Shape;1217;p10"/>
          <p:cNvSpPr txBox="1">
            <a:spLocks noGrp="1"/>
          </p:cNvSpPr>
          <p:nvPr>
            <p:ph type="body" idx="3"/>
          </p:nvPr>
        </p:nvSpPr>
        <p:spPr>
          <a:xfrm>
            <a:off x="6573448" y="228600"/>
            <a:ext cx="452596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800"/>
              <a:buNone/>
            </a:pPr>
            <a:r>
              <a:rPr lang="en-US"/>
              <a:t>Marist Loan Center</a:t>
            </a:r>
            <a:endParaRPr/>
          </a:p>
        </p:txBody>
      </p:sp>
      <p:pic>
        <p:nvPicPr>
          <p:cNvPr id="1218" name="Google Shape;1218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376" r="20376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B1FFB1"/>
          </a:solidFill>
          <a:ln>
            <a:noFill/>
          </a:ln>
        </p:spPr>
      </p:pic>
      <p:pic>
        <p:nvPicPr>
          <p:cNvPr id="1219" name="Google Shape;1219;p10" descr="A group of cupcakes with white frost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1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/>
          <a:p>
            <a:pPr marL="38100" lvl="0" indent="0" algn="r" rtl="0">
              <a:lnSpc>
                <a:spcPct val="6409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225" name="Google Shape;1225;p11"/>
          <p:cNvSpPr txBox="1">
            <a:spLocks noGrp="1"/>
          </p:cNvSpPr>
          <p:nvPr>
            <p:ph type="body" idx="1"/>
          </p:nvPr>
        </p:nvSpPr>
        <p:spPr>
          <a:xfrm>
            <a:off x="6705600" y="1066800"/>
            <a:ext cx="4525963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2200"/>
              <a:buChar char="•"/>
            </a:pPr>
            <a:r>
              <a:rPr lang="en-US" sz="2200">
                <a:solidFill>
                  <a:schemeClr val="accent1"/>
                </a:solidFill>
              </a:rPr>
              <a:t>Transfer AP credits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200"/>
              <a:buChar char="•"/>
            </a:pPr>
            <a:r>
              <a:rPr lang="en-US" sz="2200">
                <a:solidFill>
                  <a:schemeClr val="accent1"/>
                </a:solidFill>
              </a:rPr>
              <a:t>Precollege programs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200"/>
              <a:buChar char="•"/>
            </a:pPr>
            <a:r>
              <a:rPr lang="en-US" sz="2200">
                <a:solidFill>
                  <a:schemeClr val="accent1"/>
                </a:solidFill>
              </a:rPr>
              <a:t>Summer and winter tuition discounts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200"/>
              <a:buChar char="•"/>
            </a:pPr>
            <a:r>
              <a:rPr lang="en-US" sz="2200">
                <a:solidFill>
                  <a:schemeClr val="accent1"/>
                </a:solidFill>
              </a:rPr>
              <a:t>5-Year Dual Degree programs</a:t>
            </a:r>
            <a:endParaRPr/>
          </a:p>
        </p:txBody>
      </p:sp>
      <p:sp>
        <p:nvSpPr>
          <p:cNvPr id="1226" name="Google Shape;1226;p11"/>
          <p:cNvSpPr txBox="1">
            <a:spLocks noGrp="1"/>
          </p:cNvSpPr>
          <p:nvPr>
            <p:ph type="body" idx="3"/>
          </p:nvPr>
        </p:nvSpPr>
        <p:spPr>
          <a:xfrm>
            <a:off x="6584950" y="457200"/>
            <a:ext cx="4525963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None/>
            </a:pPr>
            <a:r>
              <a:rPr lang="en-US" sz="2800"/>
              <a:t>Marist Cost Reduction</a:t>
            </a:r>
            <a:endParaRPr/>
          </a:p>
        </p:txBody>
      </p:sp>
      <p:pic>
        <p:nvPicPr>
          <p:cNvPr id="1227" name="Google Shape;1227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364" r="20363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B1FFB1"/>
          </a:solidFill>
          <a:ln>
            <a:noFill/>
          </a:ln>
        </p:spPr>
      </p:pic>
      <p:sp>
        <p:nvSpPr>
          <p:cNvPr id="1228" name="Google Shape;1228;p11"/>
          <p:cNvSpPr/>
          <p:nvPr/>
        </p:nvSpPr>
        <p:spPr>
          <a:xfrm>
            <a:off x="6705600" y="3365213"/>
            <a:ext cx="429553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Stanford Cost Reduction</a:t>
            </a:r>
            <a:endParaRPr/>
          </a:p>
        </p:txBody>
      </p:sp>
      <p:sp>
        <p:nvSpPr>
          <p:cNvPr id="1229" name="Google Shape;1229;p11"/>
          <p:cNvSpPr txBox="1"/>
          <p:nvPr/>
        </p:nvSpPr>
        <p:spPr>
          <a:xfrm>
            <a:off x="6749831" y="4038600"/>
            <a:ext cx="4437499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2200"/>
              <a:buFont typeface="Noto Sans Symbols"/>
              <a:buChar char="✔"/>
            </a:pPr>
            <a:r>
              <a:rPr lang="en-US" sz="22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Affordability Task Force (est. 2022)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200"/>
              <a:buFont typeface="Noto Sans Symbols"/>
              <a:buChar char="✔"/>
            </a:pPr>
            <a:r>
              <a:rPr lang="en-US" sz="22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Need based financial aid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200"/>
              <a:buFont typeface="Noto Sans Symbols"/>
              <a:buChar char="✔"/>
            </a:pPr>
            <a:r>
              <a:rPr lang="en-US" sz="22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Stanford Center for Professional Development (global, online and extended education)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200"/>
              <a:buFont typeface="Noto Sans Symbols"/>
              <a:buChar char="✔"/>
            </a:pPr>
            <a:r>
              <a:rPr lang="en-US" sz="22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Coterminal Degrees (ugrad + grad student)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2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/>
          <a:p>
            <a:pPr marL="38100" lvl="0" indent="0" algn="r" rtl="0">
              <a:lnSpc>
                <a:spcPct val="6409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235" name="Google Shape;1235;p12"/>
          <p:cNvSpPr txBox="1">
            <a:spLocks noGrp="1"/>
          </p:cNvSpPr>
          <p:nvPr>
            <p:ph type="body" idx="1"/>
          </p:nvPr>
        </p:nvSpPr>
        <p:spPr>
          <a:xfrm>
            <a:off x="6737351" y="1752600"/>
            <a:ext cx="5149850" cy="419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Semi-annual event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None/>
            </a:pPr>
            <a:endParaRPr>
              <a:solidFill>
                <a:schemeClr val="accen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Students learn to manage finances based on expected salary after graduation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chemeClr val="accen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Students use myMarist portal to calculate remaining funds after selected living expenses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solidFill>
                  <a:schemeClr val="accent1"/>
                </a:solidFill>
              </a:rPr>
              <a:t>Individualized loan debt is populated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None/>
            </a:pPr>
            <a:endParaRPr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chemeClr val="accent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None/>
            </a:pPr>
            <a:endParaRPr>
              <a:solidFill>
                <a:schemeClr val="accent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None/>
            </a:pPr>
            <a:endParaRPr>
              <a:solidFill>
                <a:schemeClr val="accent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None/>
            </a:pPr>
            <a:endParaRPr/>
          </a:p>
        </p:txBody>
      </p:sp>
      <p:sp>
        <p:nvSpPr>
          <p:cNvPr id="1236" name="Google Shape;1236;p12"/>
          <p:cNvSpPr txBox="1">
            <a:spLocks noGrp="1"/>
          </p:cNvSpPr>
          <p:nvPr>
            <p:ph type="body" idx="3"/>
          </p:nvPr>
        </p:nvSpPr>
        <p:spPr>
          <a:xfrm>
            <a:off x="7019448" y="114301"/>
            <a:ext cx="452596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800"/>
              <a:buNone/>
            </a:pPr>
            <a:r>
              <a:rPr lang="en-US"/>
              <a:t>Financial Literacy- Making Cents</a:t>
            </a:r>
            <a:endParaRPr/>
          </a:p>
        </p:txBody>
      </p:sp>
      <p:pic>
        <p:nvPicPr>
          <p:cNvPr id="1237" name="Google Shape;1237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352" r="20351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B1FFB1"/>
          </a:solidFill>
          <a:ln>
            <a:noFill/>
          </a:ln>
        </p:spPr>
      </p:pic>
      <p:pic>
        <p:nvPicPr>
          <p:cNvPr id="1238" name="Google Shape;1238;p12" descr="A poster on a wal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8889" t="1112" r="30370"/>
          <a:stretch/>
        </p:blipFill>
        <p:spPr>
          <a:xfrm>
            <a:off x="-70207" y="0"/>
            <a:ext cx="631860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2" descr="A poster for a even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0207" y="0"/>
            <a:ext cx="631860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13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/>
          <a:p>
            <a:pPr marL="38100" lvl="0" indent="0" algn="r" rtl="0">
              <a:lnSpc>
                <a:spcPct val="6409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245" name="Google Shape;1245;p13" descr="A person in a garment sitting at a table with a person in a chai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3609340"/>
            <a:ext cx="5562600" cy="3248660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13"/>
          <p:cNvSpPr txBox="1">
            <a:spLocks noGrp="1"/>
          </p:cNvSpPr>
          <p:nvPr>
            <p:ph type="body" idx="3"/>
          </p:nvPr>
        </p:nvSpPr>
        <p:spPr>
          <a:xfrm>
            <a:off x="6584950" y="457200"/>
            <a:ext cx="452596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800"/>
              <a:buNone/>
            </a:pPr>
            <a:endParaRPr/>
          </a:p>
        </p:txBody>
      </p:sp>
      <p:pic>
        <p:nvPicPr>
          <p:cNvPr id="1247" name="Google Shape;1247;p13" descr="A menu on a table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0370" r="20369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3" descr="A group of people at a 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0"/>
            <a:ext cx="6096000" cy="3609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14"/>
          <p:cNvSpPr txBox="1">
            <a:spLocks noGrp="1"/>
          </p:cNvSpPr>
          <p:nvPr>
            <p:ph type="sldNum" idx="12"/>
          </p:nvPr>
        </p:nvSpPr>
        <p:spPr>
          <a:xfrm>
            <a:off x="11582400" y="64008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marR="0" lvl="0" indent="0" algn="l" rtl="0">
              <a:lnSpc>
                <a:spcPct val="78333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4" name="Google Shape;1254;p14"/>
          <p:cNvSpPr txBox="1"/>
          <p:nvPr/>
        </p:nvSpPr>
        <p:spPr>
          <a:xfrm>
            <a:off x="76200" y="6096000"/>
            <a:ext cx="2895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marR="0" lvl="0" indent="0" algn="l" rtl="0">
              <a:lnSpc>
                <a:spcPct val="78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" marR="0" lvl="0" indent="0" algn="l" rtl="0">
              <a:lnSpc>
                <a:spcPct val="78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" marR="0" lvl="0" indent="0" algn="l" rtl="0">
              <a:lnSpc>
                <a:spcPct val="7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Stanford University</a:t>
            </a:r>
            <a:endParaRPr/>
          </a:p>
        </p:txBody>
      </p:sp>
      <p:sp>
        <p:nvSpPr>
          <p:cNvPr id="1255" name="Google Shape;1255;p14"/>
          <p:cNvSpPr/>
          <p:nvPr/>
        </p:nvSpPr>
        <p:spPr>
          <a:xfrm>
            <a:off x="1905000" y="2118241"/>
            <a:ext cx="8077200" cy="473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Mind Over Money’s vision is to operate a best-in-class program on the Stanford campus that increases all students’ financial wellness with impactful, relevant, and research-informed programming and resources.</a:t>
            </a:r>
            <a:endParaRPr sz="1800" i="1">
              <a:solidFill>
                <a:srgbClr val="B31B1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rgbClr val="B31B1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❖"/>
            </a:pP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Mind Over Money resources and tools available to Stanford students: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❖"/>
            </a:pPr>
            <a:r>
              <a:rPr lang="en-US" sz="1600" b="0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Financial Coaching</a:t>
            </a:r>
            <a:endParaRPr/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</a:pPr>
            <a:r>
              <a:rPr lang="en-US" sz="1600" b="0" i="1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38+ financial coaches to choose from</a:t>
            </a:r>
            <a:endParaRPr/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</a:pPr>
            <a:r>
              <a:rPr lang="en-US" sz="1600" b="0" i="1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Available to students, postdocs and alumni</a:t>
            </a:r>
            <a:endParaRPr/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</a:pPr>
            <a:r>
              <a:rPr lang="en-US" sz="1600" b="0" i="1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All sessions are FREE!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❖"/>
            </a:pPr>
            <a:r>
              <a:rPr lang="en-US" sz="1600" b="0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Online Learning Modules</a:t>
            </a:r>
            <a:endParaRPr/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</a:pPr>
            <a:r>
              <a:rPr lang="en-US" sz="1600" b="0" i="1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Self-paced learning modules, webinars and workshops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❖"/>
            </a:pPr>
            <a:r>
              <a:rPr lang="en-US" sz="1600" b="0" i="1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Personal Finance Courses</a:t>
            </a:r>
            <a:endParaRPr/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</a:pPr>
            <a:r>
              <a:rPr lang="en-US" sz="1600" b="0" i="1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Beginner, intermediate and advanced courses to fit all learning levels</a:t>
            </a:r>
            <a:endParaRPr/>
          </a:p>
          <a:p>
            <a:pPr marL="1200150" marR="0" lvl="2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600" b="0" i="1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</a:pPr>
            <a:r>
              <a:rPr lang="en-US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Mind Over Money is supported by the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Charles Schwab Foundation</a:t>
            </a:r>
            <a:r>
              <a:rPr lang="en-US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, a nonprofit dedicated to financial education and empowerment, as well as the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Stanford Federal Credit Union</a:t>
            </a:r>
            <a:endParaRPr sz="1600" i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31B1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B31B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6" name="Google Shape;125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90800" y="336379"/>
            <a:ext cx="6445581" cy="1721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5"/>
          <p:cNvSpPr/>
          <p:nvPr/>
        </p:nvSpPr>
        <p:spPr>
          <a:xfrm>
            <a:off x="3868374" y="1621955"/>
            <a:ext cx="4411942" cy="4411942"/>
          </a:xfrm>
          <a:prstGeom prst="ellipse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p15"/>
          <p:cNvSpPr/>
          <p:nvPr/>
        </p:nvSpPr>
        <p:spPr>
          <a:xfrm>
            <a:off x="3376246" y="1373371"/>
            <a:ext cx="5310554" cy="4953000"/>
          </a:xfrm>
          <a:prstGeom prst="ellipse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3" name="Google Shape;1263;p15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/>
          <a:p>
            <a:pPr marL="38100" marR="0" lvl="0" indent="0" algn="r" rtl="0">
              <a:lnSpc>
                <a:spcPct val="64090"/>
              </a:lnSpc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2200"/>
              <a:buFont typeface="Calibri"/>
              <a:buNone/>
            </a:pPr>
            <a:fld id="{00000000-1234-1234-1234-123412341234}" type="slidenum">
              <a:rPr lang="en-US" sz="2200" b="0" i="0" u="none" strike="noStrike" cap="none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2200" b="0" i="0" u="none" strike="noStrike" cap="none">
              <a:solidFill>
                <a:srgbClr val="B31B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4" name="Google Shape;1264;p15"/>
          <p:cNvSpPr/>
          <p:nvPr/>
        </p:nvSpPr>
        <p:spPr>
          <a:xfrm>
            <a:off x="7737531" y="2737855"/>
            <a:ext cx="1322637" cy="1370231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rgbClr val="6A62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5" name="Google Shape;1265;p15"/>
          <p:cNvSpPr/>
          <p:nvPr/>
        </p:nvSpPr>
        <p:spPr>
          <a:xfrm>
            <a:off x="6872408" y="1445894"/>
            <a:ext cx="1322637" cy="1322637"/>
          </a:xfrm>
          <a:prstGeom prst="ellipse">
            <a:avLst/>
          </a:prstGeom>
          <a:solidFill>
            <a:srgbClr val="C00000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6" name="Google Shape;1266;p15"/>
          <p:cNvSpPr/>
          <p:nvPr/>
        </p:nvSpPr>
        <p:spPr>
          <a:xfrm>
            <a:off x="3630366" y="1868925"/>
            <a:ext cx="1322637" cy="1322637"/>
          </a:xfrm>
          <a:prstGeom prst="ellipse">
            <a:avLst/>
          </a:prstGeom>
          <a:solidFill>
            <a:srgbClr val="C00000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7" name="Google Shape;1267;p15"/>
          <p:cNvSpPr/>
          <p:nvPr/>
        </p:nvSpPr>
        <p:spPr>
          <a:xfrm>
            <a:off x="2967824" y="3547874"/>
            <a:ext cx="1322637" cy="1322637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rgbClr val="6A62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8" name="Google Shape;1268;p15"/>
          <p:cNvSpPr/>
          <p:nvPr/>
        </p:nvSpPr>
        <p:spPr>
          <a:xfrm>
            <a:off x="3918789" y="4822998"/>
            <a:ext cx="1322637" cy="1322637"/>
          </a:xfrm>
          <a:prstGeom prst="ellipse">
            <a:avLst/>
          </a:prstGeom>
          <a:solidFill>
            <a:srgbClr val="C00000"/>
          </a:solidFill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9" name="Google Shape;1269;p15"/>
          <p:cNvSpPr/>
          <p:nvPr/>
        </p:nvSpPr>
        <p:spPr>
          <a:xfrm>
            <a:off x="5478371" y="5320802"/>
            <a:ext cx="1316250" cy="1389612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rgbClr val="6A62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0" name="Google Shape;1270;p15"/>
          <p:cNvSpPr txBox="1"/>
          <p:nvPr/>
        </p:nvSpPr>
        <p:spPr>
          <a:xfrm>
            <a:off x="7675546" y="2698294"/>
            <a:ext cx="1384622" cy="1409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Private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Loans</a:t>
            </a:r>
            <a:endParaRPr/>
          </a:p>
        </p:txBody>
      </p:sp>
      <p:sp>
        <p:nvSpPr>
          <p:cNvPr id="1271" name="Google Shape;1271;p15"/>
          <p:cNvSpPr txBox="1"/>
          <p:nvPr/>
        </p:nvSpPr>
        <p:spPr>
          <a:xfrm>
            <a:off x="5500815" y="5577078"/>
            <a:ext cx="1275905" cy="839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Federal Direct Loan</a:t>
            </a:r>
            <a:endParaRPr/>
          </a:p>
        </p:txBody>
      </p:sp>
      <p:sp>
        <p:nvSpPr>
          <p:cNvPr id="1272" name="Google Shape;1272;p15"/>
          <p:cNvSpPr txBox="1"/>
          <p:nvPr/>
        </p:nvSpPr>
        <p:spPr>
          <a:xfrm>
            <a:off x="3886200" y="4807104"/>
            <a:ext cx="1377670" cy="1338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Federal Direct Parent Plus Loan</a:t>
            </a:r>
            <a:endParaRPr/>
          </a:p>
        </p:txBody>
      </p:sp>
      <p:sp>
        <p:nvSpPr>
          <p:cNvPr id="1273" name="Google Shape;1273;p15"/>
          <p:cNvSpPr txBox="1"/>
          <p:nvPr/>
        </p:nvSpPr>
        <p:spPr>
          <a:xfrm>
            <a:off x="2848975" y="3603402"/>
            <a:ext cx="1560336" cy="105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Outside Scholarships</a:t>
            </a:r>
            <a:endParaRPr/>
          </a:p>
        </p:txBody>
      </p:sp>
      <p:sp>
        <p:nvSpPr>
          <p:cNvPr id="1274" name="Google Shape;1274;p15"/>
          <p:cNvSpPr txBox="1"/>
          <p:nvPr/>
        </p:nvSpPr>
        <p:spPr>
          <a:xfrm>
            <a:off x="3521293" y="2029921"/>
            <a:ext cx="1540731" cy="98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Federal and Institutional Grants</a:t>
            </a:r>
            <a:endParaRPr/>
          </a:p>
        </p:txBody>
      </p:sp>
      <p:sp>
        <p:nvSpPr>
          <p:cNvPr id="1275" name="Google Shape;1275;p15"/>
          <p:cNvSpPr txBox="1"/>
          <p:nvPr/>
        </p:nvSpPr>
        <p:spPr>
          <a:xfrm>
            <a:off x="5183090" y="3377086"/>
            <a:ext cx="1782511" cy="107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</a:pPr>
            <a:r>
              <a:rPr lang="en-US" sz="3200" b="0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e-Bill</a:t>
            </a:r>
            <a:endParaRPr/>
          </a:p>
        </p:txBody>
      </p:sp>
      <p:sp>
        <p:nvSpPr>
          <p:cNvPr id="1276" name="Google Shape;1276;p15"/>
          <p:cNvSpPr txBox="1"/>
          <p:nvPr/>
        </p:nvSpPr>
        <p:spPr>
          <a:xfrm>
            <a:off x="6691180" y="1456126"/>
            <a:ext cx="1659852" cy="124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Marist Scholarships</a:t>
            </a:r>
            <a:endParaRPr/>
          </a:p>
        </p:txBody>
      </p:sp>
      <p:sp>
        <p:nvSpPr>
          <p:cNvPr id="1277" name="Google Shape;1277;p15"/>
          <p:cNvSpPr/>
          <p:nvPr/>
        </p:nvSpPr>
        <p:spPr>
          <a:xfrm>
            <a:off x="5252622" y="1014364"/>
            <a:ext cx="1322637" cy="1322637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rgbClr val="6A625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EFF7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15"/>
          <p:cNvSpPr txBox="1"/>
          <p:nvPr/>
        </p:nvSpPr>
        <p:spPr>
          <a:xfrm>
            <a:off x="5359173" y="1190128"/>
            <a:ext cx="1216086" cy="839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Payment Plan</a:t>
            </a:r>
            <a:endParaRPr/>
          </a:p>
        </p:txBody>
      </p:sp>
      <p:sp>
        <p:nvSpPr>
          <p:cNvPr id="1279" name="Google Shape;1279;p15"/>
          <p:cNvSpPr/>
          <p:nvPr/>
        </p:nvSpPr>
        <p:spPr>
          <a:xfrm>
            <a:off x="5114153" y="2897554"/>
            <a:ext cx="2112343" cy="2129706"/>
          </a:xfrm>
          <a:prstGeom prst="ellipse">
            <a:avLst/>
          </a:prstGeom>
          <a:solidFill>
            <a:srgbClr val="C00000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p15"/>
          <p:cNvSpPr txBox="1"/>
          <p:nvPr/>
        </p:nvSpPr>
        <p:spPr>
          <a:xfrm>
            <a:off x="5310363" y="3661061"/>
            <a:ext cx="17354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Invoice</a:t>
            </a:r>
            <a:endParaRPr/>
          </a:p>
        </p:txBody>
      </p:sp>
      <p:sp>
        <p:nvSpPr>
          <p:cNvPr id="1281" name="Google Shape;1281;p15"/>
          <p:cNvSpPr/>
          <p:nvPr/>
        </p:nvSpPr>
        <p:spPr>
          <a:xfrm>
            <a:off x="7214418" y="4544410"/>
            <a:ext cx="1322637" cy="1394938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Flywire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2"/>
          <p:cNvSpPr txBox="1"/>
          <p:nvPr/>
        </p:nvSpPr>
        <p:spPr>
          <a:xfrm>
            <a:off x="1828800" y="462302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Marist College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CF152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133" name="Google Shape;1133;p2"/>
          <p:cNvSpPr/>
          <p:nvPr/>
        </p:nvSpPr>
        <p:spPr>
          <a:xfrm>
            <a:off x="4114800" y="1600201"/>
            <a:ext cx="6248400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4" name="Google Shape;1134;p2"/>
          <p:cNvSpPr txBox="1"/>
          <p:nvPr/>
        </p:nvSpPr>
        <p:spPr>
          <a:xfrm>
            <a:off x="6367463" y="1587501"/>
            <a:ext cx="4038600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Founded in 1929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Located in New York’s historic Hudson Valley 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Branch located in Florence, Italy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Enrollment 2023-2024</a:t>
            </a:r>
            <a:endParaRPr/>
          </a:p>
          <a:p>
            <a:pPr marL="628650" marR="0" lvl="1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4,931 Traditional Undergraduate </a:t>
            </a:r>
            <a:endParaRPr/>
          </a:p>
          <a:p>
            <a:pPr marL="628650" marR="0" lvl="1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1,030 Graduate and Adult </a:t>
            </a:r>
            <a:endParaRPr/>
          </a:p>
        </p:txBody>
      </p:sp>
      <p:pic>
        <p:nvPicPr>
          <p:cNvPr id="1135" name="Google Shape;113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1" y="1587500"/>
            <a:ext cx="2447925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8726" y="2530476"/>
            <a:ext cx="1311275" cy="131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2"/>
          <p:cNvSpPr/>
          <p:nvPr/>
        </p:nvSpPr>
        <p:spPr>
          <a:xfrm flipH="1">
            <a:off x="3924301" y="2474914"/>
            <a:ext cx="53975" cy="46037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38" name="Google Shape;1138;p2"/>
          <p:cNvSpPr/>
          <p:nvPr/>
        </p:nvSpPr>
        <p:spPr>
          <a:xfrm rot="10800000" flipH="1">
            <a:off x="3946525" y="2941639"/>
            <a:ext cx="46038" cy="46037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39" name="Google Shape;1139;p2"/>
          <p:cNvSpPr/>
          <p:nvPr/>
        </p:nvSpPr>
        <p:spPr>
          <a:xfrm>
            <a:off x="3954463" y="3348039"/>
            <a:ext cx="68262" cy="46037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40" name="Google Shape;1140;p2"/>
          <p:cNvSpPr txBox="1"/>
          <p:nvPr/>
        </p:nvSpPr>
        <p:spPr>
          <a:xfrm>
            <a:off x="3960813" y="2357439"/>
            <a:ext cx="8382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Albany</a:t>
            </a: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141" name="Google Shape;1141;p2"/>
          <p:cNvSpPr txBox="1"/>
          <p:nvPr/>
        </p:nvSpPr>
        <p:spPr>
          <a:xfrm>
            <a:off x="3978275" y="2771775"/>
            <a:ext cx="850900" cy="33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Marist</a:t>
            </a:r>
            <a:r>
              <a:rPr lang="en-US"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142" name="Google Shape;1142;p2"/>
          <p:cNvSpPr txBox="1"/>
          <p:nvPr/>
        </p:nvSpPr>
        <p:spPr>
          <a:xfrm>
            <a:off x="4008438" y="3232151"/>
            <a:ext cx="1020762" cy="27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NYC</a:t>
            </a:r>
            <a:endParaRPr/>
          </a:p>
        </p:txBody>
      </p:sp>
      <p:pic>
        <p:nvPicPr>
          <p:cNvPr id="1143" name="Google Shape;114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57458" y="3592512"/>
            <a:ext cx="168275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4446" y="4260056"/>
            <a:ext cx="1295400" cy="1049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2"/>
          <p:cNvSpPr/>
          <p:nvPr/>
        </p:nvSpPr>
        <p:spPr>
          <a:xfrm>
            <a:off x="5029201" y="4114800"/>
            <a:ext cx="66675" cy="76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46" name="Google Shape;1146;p2"/>
          <p:cNvSpPr txBox="1"/>
          <p:nvPr/>
        </p:nvSpPr>
        <p:spPr>
          <a:xfrm>
            <a:off x="5095876" y="4029076"/>
            <a:ext cx="1000125" cy="33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Marist</a:t>
            </a:r>
            <a:r>
              <a:rPr lang="en-US" sz="1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147" name="Google Shape;114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46397" y="3823198"/>
            <a:ext cx="1371479" cy="1785937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2"/>
          <p:cNvSpPr txBox="1"/>
          <p:nvPr/>
        </p:nvSpPr>
        <p:spPr>
          <a:xfrm>
            <a:off x="2315950" y="4767590"/>
            <a:ext cx="231815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Freshman Dublin Experience</a:t>
            </a:r>
            <a:endParaRPr/>
          </a:p>
        </p:txBody>
      </p:sp>
      <p:sp>
        <p:nvSpPr>
          <p:cNvPr id="1149" name="Google Shape;1149;p2"/>
          <p:cNvSpPr/>
          <p:nvPr/>
        </p:nvSpPr>
        <p:spPr>
          <a:xfrm>
            <a:off x="2891928" y="4624387"/>
            <a:ext cx="264520" cy="16033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B050"/>
          </a:solidFill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B050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3"/>
          <p:cNvSpPr txBox="1"/>
          <p:nvPr/>
        </p:nvSpPr>
        <p:spPr>
          <a:xfrm>
            <a:off x="1828800" y="462302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Stanford University</a:t>
            </a:r>
            <a:r>
              <a:rPr lang="en-US" sz="4400" b="1">
                <a:solidFill>
                  <a:srgbClr val="CF152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155" name="Google Shape;1155;p3"/>
          <p:cNvSpPr/>
          <p:nvPr/>
        </p:nvSpPr>
        <p:spPr>
          <a:xfrm>
            <a:off x="4114800" y="1600201"/>
            <a:ext cx="6248400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6" name="Google Shape;1156;p3"/>
          <p:cNvSpPr txBox="1"/>
          <p:nvPr/>
        </p:nvSpPr>
        <p:spPr>
          <a:xfrm>
            <a:off x="6367463" y="1587501"/>
            <a:ext cx="4038600" cy="5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Leland Stanford Junior University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Founded in 1885 by Leland and Jane Stanford in memory of their only child, Leland Jr., who died of typhoid fever at 15.  Opened Oct. 1, 1891.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Located on 8,180 acres, with over 600 buildings in the center of the San Francisco Peninsula (Bay Area)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Stanford’s areas of excellence span across seven schools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 Enrollment (AY23-24)</a:t>
            </a:r>
            <a:endParaRPr/>
          </a:p>
          <a:p>
            <a:pPr marL="6286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7,841 Undergraduate </a:t>
            </a:r>
            <a:endParaRPr/>
          </a:p>
          <a:p>
            <a:pPr marL="6286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9,688 Graduate</a:t>
            </a:r>
            <a:endParaRPr/>
          </a:p>
        </p:txBody>
      </p:sp>
      <p:sp>
        <p:nvSpPr>
          <p:cNvPr id="1157" name="Google Shape;1157;p3"/>
          <p:cNvSpPr/>
          <p:nvPr/>
        </p:nvSpPr>
        <p:spPr>
          <a:xfrm>
            <a:off x="1066800" y="2667000"/>
            <a:ext cx="4953000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Motto and Seal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“Die Luft der Freiheit weht” is Stanford’s unofficial motto and translates as “</a:t>
            </a:r>
            <a:r>
              <a:rPr lang="en-US" sz="1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wind of freedom blows</a:t>
            </a:r>
            <a:r>
              <a:rPr lang="en-US"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.”  The phrase is a quote from Ulrich von Hutten, a 16th-century humanist.  The motto is part of the university seal.</a:t>
            </a:r>
            <a:endParaRPr/>
          </a:p>
        </p:txBody>
      </p:sp>
      <p:pic>
        <p:nvPicPr>
          <p:cNvPr id="1158" name="Google Shape;1158;p3" descr="Stanford University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1737" y="1524000"/>
            <a:ext cx="2143125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4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/>
          <a:p>
            <a:pPr marL="38100" lvl="0" indent="0" algn="r" rtl="0">
              <a:lnSpc>
                <a:spcPct val="6409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164" name="Google Shape;1164;p4"/>
          <p:cNvSpPr txBox="1">
            <a:spLocks noGrp="1"/>
          </p:cNvSpPr>
          <p:nvPr>
            <p:ph type="body" idx="1"/>
          </p:nvPr>
        </p:nvSpPr>
        <p:spPr>
          <a:xfrm>
            <a:off x="6584950" y="1752600"/>
            <a:ext cx="4525963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FAFSA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Scholarship Searches</a:t>
            </a:r>
            <a:endParaRPr>
              <a:solidFill>
                <a:schemeClr val="accen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Undergraduate Aid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Payment Plans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Student Loans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Cost Reduction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Financial Literacy</a:t>
            </a:r>
            <a:endParaRPr/>
          </a:p>
        </p:txBody>
      </p:sp>
      <p:sp>
        <p:nvSpPr>
          <p:cNvPr id="1165" name="Google Shape;1165;p4"/>
          <p:cNvSpPr txBox="1">
            <a:spLocks noGrp="1"/>
          </p:cNvSpPr>
          <p:nvPr>
            <p:ph type="body" idx="3"/>
          </p:nvPr>
        </p:nvSpPr>
        <p:spPr>
          <a:xfrm>
            <a:off x="6584950" y="457200"/>
            <a:ext cx="452596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800"/>
              <a:buNone/>
            </a:pPr>
            <a:r>
              <a:rPr lang="en-US"/>
              <a:t>Agenda</a:t>
            </a:r>
            <a:endParaRPr/>
          </a:p>
        </p:txBody>
      </p:sp>
      <p:pic>
        <p:nvPicPr>
          <p:cNvPr id="1166" name="Google Shape;1166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376" r="20376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B1FFB1"/>
          </a:solidFill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5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/>
          <a:p>
            <a:pPr marL="38100" lvl="0" indent="0" algn="r" rtl="0">
              <a:lnSpc>
                <a:spcPct val="6409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172" name="Google Shape;1172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373" r="20373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B1FFB1"/>
          </a:solidFill>
          <a:ln>
            <a:noFill/>
          </a:ln>
        </p:spPr>
      </p:pic>
      <p:sp>
        <p:nvSpPr>
          <p:cNvPr id="1173" name="Google Shape;1173;p5"/>
          <p:cNvSpPr txBox="1">
            <a:spLocks noGrp="1"/>
          </p:cNvSpPr>
          <p:nvPr>
            <p:ph type="body" idx="1"/>
          </p:nvPr>
        </p:nvSpPr>
        <p:spPr>
          <a:xfrm>
            <a:off x="6781800" y="1581149"/>
            <a:ext cx="4525963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00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solidFill>
                  <a:srgbClr val="000000"/>
                </a:solidFill>
              </a:rPr>
              <a:t>Student Aid Index (SAI) replaces Expected Family Contribution (EFC)</a:t>
            </a:r>
            <a:endParaRPr/>
          </a:p>
          <a:p>
            <a:pPr marL="4000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solidFill>
                  <a:srgbClr val="000000"/>
                </a:solidFill>
              </a:rPr>
              <a:t>Substantially fewer questions</a:t>
            </a:r>
            <a:endParaRPr/>
          </a:p>
          <a:p>
            <a:pPr marL="4000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solidFill>
                  <a:srgbClr val="000000"/>
                </a:solidFill>
              </a:rPr>
              <a:t>Students and parents are required to use the IRS Direct Data Exchange</a:t>
            </a:r>
            <a:endParaRPr/>
          </a:p>
          <a:p>
            <a:pPr marL="4000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solidFill>
                  <a:srgbClr val="000000"/>
                </a:solidFill>
              </a:rPr>
              <a:t>Number in college no longer factored into needs analysis</a:t>
            </a:r>
            <a:endParaRPr sz="1400">
              <a:solidFill>
                <a:srgbClr val="000000"/>
              </a:solidFill>
            </a:endParaRPr>
          </a:p>
          <a:p>
            <a:pPr marL="4000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solidFill>
                  <a:srgbClr val="000000"/>
                </a:solidFill>
              </a:rPr>
              <a:t>Expanded access to Federal Pell Grant eligibility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sp>
        <p:nvSpPr>
          <p:cNvPr id="1174" name="Google Shape;1174;p5"/>
          <p:cNvSpPr txBox="1">
            <a:spLocks noGrp="1"/>
          </p:cNvSpPr>
          <p:nvPr>
            <p:ph type="body" idx="3"/>
          </p:nvPr>
        </p:nvSpPr>
        <p:spPr>
          <a:xfrm>
            <a:off x="6584950" y="457200"/>
            <a:ext cx="514985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800"/>
              <a:buNone/>
            </a:pPr>
            <a:r>
              <a:rPr lang="en-US"/>
              <a:t>FAFSA Simplification Act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6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/>
          <a:p>
            <a:pPr marL="38100" lvl="0" indent="0" algn="r" rtl="0">
              <a:lnSpc>
                <a:spcPct val="6409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180" name="Google Shape;1180;p6"/>
          <p:cNvSpPr txBox="1">
            <a:spLocks noGrp="1"/>
          </p:cNvSpPr>
          <p:nvPr>
            <p:ph type="body" idx="1"/>
          </p:nvPr>
        </p:nvSpPr>
        <p:spPr>
          <a:xfrm>
            <a:off x="6705600" y="1752600"/>
            <a:ext cx="4525963" cy="399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Contact high school guidance office for local scholarship opportunities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chemeClr val="accen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Endowed scholarships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chemeClr val="accen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Scholarship search engines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chemeClr val="accen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Be safe when completing applications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181" name="Google Shape;1181;p6"/>
          <p:cNvSpPr txBox="1">
            <a:spLocks noGrp="1"/>
          </p:cNvSpPr>
          <p:nvPr>
            <p:ph type="body" idx="3"/>
          </p:nvPr>
        </p:nvSpPr>
        <p:spPr>
          <a:xfrm>
            <a:off x="6584950" y="457200"/>
            <a:ext cx="452596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800"/>
              <a:buNone/>
            </a:pPr>
            <a:r>
              <a:rPr lang="en-US"/>
              <a:t>Scholarship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3800"/>
              <a:buNone/>
            </a:pPr>
            <a:r>
              <a:rPr lang="en-US"/>
              <a:t>Searches  </a:t>
            </a:r>
            <a:endParaRPr/>
          </a:p>
        </p:txBody>
      </p:sp>
      <p:pic>
        <p:nvPicPr>
          <p:cNvPr id="1182" name="Google Shape;1182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B1FFB1"/>
          </a:solidFill>
          <a:ln>
            <a:noFill/>
          </a:ln>
        </p:spPr>
      </p:pic>
      <p:pic>
        <p:nvPicPr>
          <p:cNvPr id="1183" name="Google Shape;1183;p6"/>
          <p:cNvPicPr preferRelativeResize="0"/>
          <p:nvPr/>
        </p:nvPicPr>
        <p:blipFill rotWithShape="1">
          <a:blip r:embed="rId4">
            <a:alphaModFix/>
          </a:blip>
          <a:srcRect l="20375" r="20375"/>
          <a:stretch/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B1FFB1"/>
          </a:solidFill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7"/>
          <p:cNvSpPr txBox="1">
            <a:spLocks noGrp="1"/>
          </p:cNvSpPr>
          <p:nvPr>
            <p:ph type="sldNum" idx="12"/>
          </p:nvPr>
        </p:nvSpPr>
        <p:spPr>
          <a:xfrm>
            <a:off x="11582400" y="64008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marR="0" lvl="0" indent="0" algn="l" rtl="0">
              <a:lnSpc>
                <a:spcPct val="78333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9" name="Google Shape;1189;p7"/>
          <p:cNvSpPr txBox="1"/>
          <p:nvPr/>
        </p:nvSpPr>
        <p:spPr>
          <a:xfrm>
            <a:off x="76200" y="6096000"/>
            <a:ext cx="2895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marR="0" lvl="0" indent="0" algn="l" rtl="0">
              <a:lnSpc>
                <a:spcPct val="78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" marR="0" lvl="0" indent="0" algn="l" rtl="0">
              <a:lnSpc>
                <a:spcPct val="78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" marR="0" lvl="0" indent="0" algn="l" rtl="0">
              <a:lnSpc>
                <a:spcPct val="7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Stanford University</a:t>
            </a:r>
            <a:endParaRPr/>
          </a:p>
        </p:txBody>
      </p:sp>
      <p:sp>
        <p:nvSpPr>
          <p:cNvPr id="1190" name="Google Shape;1190;p7"/>
          <p:cNvSpPr/>
          <p:nvPr/>
        </p:nvSpPr>
        <p:spPr>
          <a:xfrm>
            <a:off x="228600" y="381000"/>
            <a:ext cx="4876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Undergraduate Financial Aid</a:t>
            </a:r>
            <a:endParaRPr/>
          </a:p>
        </p:txBody>
      </p:sp>
      <p:sp>
        <p:nvSpPr>
          <p:cNvPr id="1191" name="Google Shape;1191;p7"/>
          <p:cNvSpPr/>
          <p:nvPr/>
        </p:nvSpPr>
        <p:spPr>
          <a:xfrm>
            <a:off x="228600" y="876532"/>
            <a:ext cx="4419600" cy="535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Stanford has a long-standing commitment to providing an affordable education to all students, regardless of their economic circumstances.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Eighty-seven percent of the recent graduating class had no student debt.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average amount of Scholarship and Grant from all sources received by need-based aid recipients in the current freshman class is $70,349.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Through our generous need-based financial aid program, parents with annual incomes below $150,000 pay no tuition.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Parents with income at or less than $100,000 pay no tuition or room and board.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Families with higher incomes and assets also qualify for assistance depending on their individual circumstances. </a:t>
            </a:r>
            <a:endParaRPr/>
          </a:p>
        </p:txBody>
      </p:sp>
      <p:pic>
        <p:nvPicPr>
          <p:cNvPr id="1192" name="Google Shape;1192;p7" descr="Stanford 2023 Commencement Ceremony - The Global Heral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4400" y="0"/>
            <a:ext cx="746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8"/>
          <p:cNvSpPr txBox="1">
            <a:spLocks noGrp="1"/>
          </p:cNvSpPr>
          <p:nvPr>
            <p:ph type="sldNum" idx="12"/>
          </p:nvPr>
        </p:nvSpPr>
        <p:spPr>
          <a:xfrm rot="-5400000">
            <a:off x="11582401" y="624840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91425" rIns="91425" bIns="91425" anchor="b" anchorCtr="0">
            <a:noAutofit/>
          </a:bodyPr>
          <a:lstStyle/>
          <a:p>
            <a:pPr marL="38100" lvl="0" indent="0" algn="r" rtl="0">
              <a:lnSpc>
                <a:spcPct val="6409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198" name="Google Shape;1198;p8"/>
          <p:cNvSpPr txBox="1">
            <a:spLocks noGrp="1"/>
          </p:cNvSpPr>
          <p:nvPr>
            <p:ph type="body" idx="1"/>
          </p:nvPr>
        </p:nvSpPr>
        <p:spPr>
          <a:xfrm>
            <a:off x="6781800" y="1896109"/>
            <a:ext cx="4525963" cy="399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Marist transitioned from a 10-month annual plan to   5-month semester plans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>
                <a:solidFill>
                  <a:schemeClr val="accent1"/>
                </a:solidFill>
              </a:rPr>
              <a:t>Increased Participation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>
                <a:solidFill>
                  <a:schemeClr val="accent1"/>
                </a:solidFill>
              </a:rPr>
              <a:t>Choice between 2 monthly payment dates</a:t>
            </a:r>
            <a:endParaRPr sz="2800">
              <a:solidFill>
                <a:schemeClr val="accen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 sz="2800">
                <a:solidFill>
                  <a:schemeClr val="accent1"/>
                </a:solidFill>
              </a:rPr>
              <a:t>Low </a:t>
            </a:r>
            <a:r>
              <a:rPr lang="en-US">
                <a:solidFill>
                  <a:schemeClr val="accent1"/>
                </a:solidFill>
              </a:rPr>
              <a:t>a</a:t>
            </a:r>
            <a:r>
              <a:rPr lang="en-US" sz="2800">
                <a:solidFill>
                  <a:schemeClr val="accent1"/>
                </a:solidFill>
              </a:rPr>
              <a:t>pplication fee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Char char="•"/>
            </a:pPr>
            <a:r>
              <a:rPr lang="en-US" sz="2800">
                <a:solidFill>
                  <a:schemeClr val="accent1"/>
                </a:solidFill>
              </a:rPr>
              <a:t>No credit review</a:t>
            </a:r>
            <a:endParaRPr sz="2400">
              <a:solidFill>
                <a:schemeClr val="accent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None/>
            </a:pPr>
            <a:endParaRPr sz="2800" b="1">
              <a:solidFill>
                <a:schemeClr val="accent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None/>
            </a:pPr>
            <a:endParaRPr sz="2800" b="1">
              <a:solidFill>
                <a:schemeClr val="accent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None/>
            </a:pPr>
            <a:endParaRPr sz="2800" b="1">
              <a:solidFill>
                <a:schemeClr val="accent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31B1B"/>
              </a:buClr>
              <a:buSzPts val="2800"/>
              <a:buNone/>
            </a:pPr>
            <a:endParaRPr/>
          </a:p>
        </p:txBody>
      </p:sp>
      <p:sp>
        <p:nvSpPr>
          <p:cNvPr id="1199" name="Google Shape;1199;p8"/>
          <p:cNvSpPr txBox="1">
            <a:spLocks noGrp="1"/>
          </p:cNvSpPr>
          <p:nvPr>
            <p:ph type="body" idx="3"/>
          </p:nvPr>
        </p:nvSpPr>
        <p:spPr>
          <a:xfrm>
            <a:off x="6584950" y="457200"/>
            <a:ext cx="4525963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800"/>
              <a:buNone/>
            </a:pPr>
            <a:r>
              <a:rPr lang="en-US"/>
              <a:t>Monthly Payment Plan </a:t>
            </a:r>
            <a:endParaRPr/>
          </a:p>
        </p:txBody>
      </p:sp>
      <p:sp>
        <p:nvSpPr>
          <p:cNvPr id="1200" name="Google Shape;1200;p8"/>
          <p:cNvSpPr/>
          <p:nvPr/>
        </p:nvSpPr>
        <p:spPr>
          <a:xfrm>
            <a:off x="1752600" y="2514600"/>
            <a:ext cx="3837588" cy="1631216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1"/>
                </a:solidFill>
                <a:latin typeface="Times"/>
                <a:ea typeface="Times"/>
                <a:cs typeface="Times"/>
                <a:sym typeface="Times"/>
              </a:rPr>
              <a:t>A $10,000 interest free Monthly Payment Plan instead of a $10,000 loan (with an 8% interest rate) will save you $4,559 in interest over a period of 10 years.</a:t>
            </a:r>
            <a:endParaRPr/>
          </a:p>
        </p:txBody>
      </p:sp>
      <p:sp>
        <p:nvSpPr>
          <p:cNvPr id="1201" name="Google Shape;1201;p8"/>
          <p:cNvSpPr txBox="1"/>
          <p:nvPr/>
        </p:nvSpPr>
        <p:spPr>
          <a:xfrm>
            <a:off x="1687091" y="1902767"/>
            <a:ext cx="39686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CF152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Did You Know?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9"/>
          <p:cNvSpPr txBox="1">
            <a:spLocks noGrp="1"/>
          </p:cNvSpPr>
          <p:nvPr>
            <p:ph type="sldNum" idx="12"/>
          </p:nvPr>
        </p:nvSpPr>
        <p:spPr>
          <a:xfrm>
            <a:off x="11582400" y="64008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marR="0" lvl="0" indent="0" algn="l" rtl="0">
              <a:lnSpc>
                <a:spcPct val="78333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Google Shape;1207;p9"/>
          <p:cNvSpPr txBox="1"/>
          <p:nvPr/>
        </p:nvSpPr>
        <p:spPr>
          <a:xfrm>
            <a:off x="76200" y="6096000"/>
            <a:ext cx="2895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100" marR="0" lvl="0" indent="0" algn="l" rtl="0">
              <a:lnSpc>
                <a:spcPct val="78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" marR="0" lvl="0" indent="0" algn="l" rtl="0">
              <a:lnSpc>
                <a:spcPct val="78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" marR="0" lvl="0" indent="0" algn="l" rtl="0">
              <a:lnSpc>
                <a:spcPct val="7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Stanford University</a:t>
            </a:r>
            <a:endParaRPr/>
          </a:p>
        </p:txBody>
      </p:sp>
      <p:sp>
        <p:nvSpPr>
          <p:cNvPr id="1208" name="Google Shape;1208;p9"/>
          <p:cNvSpPr/>
          <p:nvPr/>
        </p:nvSpPr>
        <p:spPr>
          <a:xfrm>
            <a:off x="2362200" y="336379"/>
            <a:ext cx="601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Undergraduate Payment Plan </a:t>
            </a:r>
            <a:endParaRPr/>
          </a:p>
        </p:txBody>
      </p:sp>
      <p:sp>
        <p:nvSpPr>
          <p:cNvPr id="1209" name="Google Shape;1209;p9"/>
          <p:cNvSpPr/>
          <p:nvPr/>
        </p:nvSpPr>
        <p:spPr>
          <a:xfrm>
            <a:off x="1828800" y="1227864"/>
            <a:ext cx="8077200" cy="529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Noto Sans Symbols"/>
              <a:buChar char="❖"/>
            </a:pPr>
            <a:r>
              <a:rPr lang="en-US" sz="18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Stanford offers a “traditional” payment plan to undergraduate students each quarter (summer excluded)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</a:pPr>
            <a:r>
              <a:rPr lang="en-US" sz="1600" b="0" i="1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Ability to pay during the quarter rather than before the start of the quarter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Noto Sans Symbols"/>
              <a:buChar char="❖"/>
            </a:pPr>
            <a:r>
              <a:rPr lang="en-US" sz="18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Currently, graduate students are not offered a “traditional” payment plan; however, if on assistantship, they have the option to pay tuition and fees via payroll deduction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</a:pPr>
            <a:r>
              <a:rPr lang="en-US" sz="1600" b="0" i="1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Convenient, flexible, helps with monthly budgeting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31B1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Noto Sans Symbols"/>
              <a:buChar char="❖"/>
            </a:pPr>
            <a:r>
              <a:rPr lang="en-US" sz="18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Undergraduates can choose between a 2-part or 3-part payment plan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❖"/>
            </a:pPr>
            <a:r>
              <a:rPr lang="en-US" sz="18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Payments are automatically deducted from the payee’s account of choice on the payment due date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Noto Sans Symbols"/>
              <a:buChar char="❖"/>
            </a:pPr>
            <a:r>
              <a:rPr lang="en-US" sz="1800" b="0" i="0" u="none" strike="noStrike" cap="none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NO application fee!  NO enrollment fee!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Noto Sans Symbols"/>
              <a:buChar char="❖"/>
            </a:pPr>
            <a:r>
              <a:rPr lang="en-US" sz="1800" b="0" i="0" u="none" strike="noStrike" cap="none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Students are eligible to enroll in the plan as long as there is no balance in any prior term.</a:t>
            </a:r>
            <a:endParaRPr/>
          </a:p>
          <a:p>
            <a:pPr marL="742950" marR="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B31B1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31B1B"/>
              </a:buClr>
              <a:buSzPts val="1800"/>
              <a:buFont typeface="Noto Sans Symbols"/>
              <a:buChar char="❖"/>
            </a:pPr>
            <a:r>
              <a:rPr lang="en-US" sz="18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Eager adoption!  Over 1,000+ payment plans activated and paid in full each quarter with adoption increasing each term.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❖"/>
            </a:pPr>
            <a:r>
              <a:rPr lang="en-US" sz="1800" b="0" i="1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“Flexible, affordable, reasonable, easy, stress-free, peace of mind, saves me money”</a:t>
            </a:r>
            <a:endParaRPr/>
          </a:p>
        </p:txBody>
      </p:sp>
      <p:pic>
        <p:nvPicPr>
          <p:cNvPr id="1210" name="Google Shape;1210;p9" descr="Graduation cap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5800" y="399748"/>
            <a:ext cx="457200" cy="582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Marist College Colors">
      <a:dk1>
        <a:srgbClr val="C00000"/>
      </a:dk1>
      <a:lt1>
        <a:srgbClr val="FEFFFE"/>
      </a:lt1>
      <a:dk2>
        <a:srgbClr val="E51738"/>
      </a:dk2>
      <a:lt2>
        <a:srgbClr val="FFFAFA"/>
      </a:lt2>
      <a:accent1>
        <a:srgbClr val="2F2924"/>
      </a:accent1>
      <a:accent2>
        <a:srgbClr val="CCC8C6"/>
      </a:accent2>
      <a:accent3>
        <a:srgbClr val="003663"/>
      </a:accent3>
      <a:accent4>
        <a:srgbClr val="007BA4"/>
      </a:accent4>
      <a:accent5>
        <a:srgbClr val="FF6B0E"/>
      </a:accent5>
      <a:accent6>
        <a:srgbClr val="CCC8C6"/>
      </a:accent6>
      <a:hlink>
        <a:srgbClr val="00A4B5"/>
      </a:hlink>
      <a:folHlink>
        <a:srgbClr val="00A4B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b Text Slide">
  <a:themeElements>
    <a:clrScheme name="Marist College Colors">
      <a:dk1>
        <a:srgbClr val="C00000"/>
      </a:dk1>
      <a:lt1>
        <a:srgbClr val="FEFFFE"/>
      </a:lt1>
      <a:dk2>
        <a:srgbClr val="E51738"/>
      </a:dk2>
      <a:lt2>
        <a:srgbClr val="FFFAFA"/>
      </a:lt2>
      <a:accent1>
        <a:srgbClr val="2F2924"/>
      </a:accent1>
      <a:accent2>
        <a:srgbClr val="CCC8C6"/>
      </a:accent2>
      <a:accent3>
        <a:srgbClr val="003663"/>
      </a:accent3>
      <a:accent4>
        <a:srgbClr val="007BA4"/>
      </a:accent4>
      <a:accent5>
        <a:srgbClr val="FF6B0E"/>
      </a:accent5>
      <a:accent6>
        <a:srgbClr val="CCC8C6"/>
      </a:accent6>
      <a:hlink>
        <a:srgbClr val="00A4B5"/>
      </a:hlink>
      <a:folHlink>
        <a:srgbClr val="00A4B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enda Slide ">
  <a:themeElements>
    <a:clrScheme name="Custom 2">
      <a:dk1>
        <a:srgbClr val="AD102B"/>
      </a:dk1>
      <a:lt1>
        <a:srgbClr val="FEFFFE"/>
      </a:lt1>
      <a:dk2>
        <a:srgbClr val="E51738"/>
      </a:dk2>
      <a:lt2>
        <a:srgbClr val="FFFAFA"/>
      </a:lt2>
      <a:accent1>
        <a:srgbClr val="2F2924"/>
      </a:accent1>
      <a:accent2>
        <a:srgbClr val="CCC8C6"/>
      </a:accent2>
      <a:accent3>
        <a:srgbClr val="003663"/>
      </a:accent3>
      <a:accent4>
        <a:srgbClr val="007BA4"/>
      </a:accent4>
      <a:accent5>
        <a:srgbClr val="FF6B0E"/>
      </a:accent5>
      <a:accent6>
        <a:srgbClr val="CCC8C6"/>
      </a:accent6>
      <a:hlink>
        <a:srgbClr val="00A4B5"/>
      </a:hlink>
      <a:folHlink>
        <a:srgbClr val="00A4B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 Slides">
  <a:themeElements>
    <a:clrScheme name="Marist College Colors">
      <a:dk1>
        <a:srgbClr val="C00000"/>
      </a:dk1>
      <a:lt1>
        <a:srgbClr val="FEFFFE"/>
      </a:lt1>
      <a:dk2>
        <a:srgbClr val="E51738"/>
      </a:dk2>
      <a:lt2>
        <a:srgbClr val="FFFAFA"/>
      </a:lt2>
      <a:accent1>
        <a:srgbClr val="2F2924"/>
      </a:accent1>
      <a:accent2>
        <a:srgbClr val="CCC8C6"/>
      </a:accent2>
      <a:accent3>
        <a:srgbClr val="003663"/>
      </a:accent3>
      <a:accent4>
        <a:srgbClr val="007BA4"/>
      </a:accent4>
      <a:accent5>
        <a:srgbClr val="FF6B0E"/>
      </a:accent5>
      <a:accent6>
        <a:srgbClr val="CCC8C6"/>
      </a:accent6>
      <a:hlink>
        <a:srgbClr val="00A4B5"/>
      </a:hlink>
      <a:folHlink>
        <a:srgbClr val="00A4B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hoto and Text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stimonial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ank You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879</Words>
  <Application>Microsoft Office PowerPoint</Application>
  <PresentationFormat>Widescreen</PresentationFormat>
  <Paragraphs>158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Calibri</vt:lpstr>
      <vt:lpstr>Noto Sans Symbols</vt:lpstr>
      <vt:lpstr>Arial</vt:lpstr>
      <vt:lpstr>Times</vt:lpstr>
      <vt:lpstr>Arial Black</vt:lpstr>
      <vt:lpstr>Georgia</vt:lpstr>
      <vt:lpstr>Times New Roman</vt:lpstr>
      <vt:lpstr>Title Slides</vt:lpstr>
      <vt:lpstr>Sub Text Slide</vt:lpstr>
      <vt:lpstr>Agenda Slide </vt:lpstr>
      <vt:lpstr>Blank Slides</vt:lpstr>
      <vt:lpstr>Photo and Text Slides</vt:lpstr>
      <vt:lpstr>Testimonial Slides</vt:lpstr>
      <vt:lpstr>Thank You Slides</vt:lpstr>
      <vt:lpstr>Affordability in Higher Education-  Financial Literacy &amp; Payment Plans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Affordability in Higher Education-  Financial Literacy &amp; Payment Plans</dc:title>
  <dc:creator>Steven De Vico</dc:creator>
  <cp:lastModifiedBy>Brett Cassell</cp:lastModifiedBy>
  <cp:revision>1</cp:revision>
  <dcterms:created xsi:type="dcterms:W3CDTF">2020-02-26T19:23:53Z</dcterms:created>
  <dcterms:modified xsi:type="dcterms:W3CDTF">2024-05-07T21:57:09Z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2019-10-29T00:00:00Z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2019-10-29T00:00:00Z</vt:filetime>
  </property>
</Properties>
</file>