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notesMasterIdLst>
    <p:notesMasterId r:id="rId13"/>
  </p:notesMasterIdLst>
  <p:sldIdLst>
    <p:sldId id="256" r:id="rId2"/>
    <p:sldId id="259" r:id="rId3"/>
    <p:sldId id="258" r:id="rId4"/>
    <p:sldId id="257" r:id="rId5"/>
    <p:sldId id="265" r:id="rId6"/>
    <p:sldId id="264" r:id="rId7"/>
    <p:sldId id="260" r:id="rId8"/>
    <p:sldId id="261" r:id="rId9"/>
    <p:sldId id="262" r:id="rId10"/>
    <p:sldId id="266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343" autoAdjust="0"/>
  </p:normalViewPr>
  <p:slideViewPr>
    <p:cSldViewPr snapToGrid="0">
      <p:cViewPr varScale="1">
        <p:scale>
          <a:sx n="82" d="100"/>
          <a:sy n="82" d="100"/>
        </p:scale>
        <p:origin x="96" y="10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0DDCBD-C6A1-4B7C-A286-F04268293CAB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CD587E-EBFD-43BC-91B5-A3FAC22C6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105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D587E-EBFD-43BC-91B5-A3FAC22C62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99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DA798-08A6-4907-AEAF-B3ABD737440D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47A51-41D2-471C-9316-520D4C6A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056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DA798-08A6-4907-AEAF-B3ABD737440D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47A51-41D2-471C-9316-520D4C6A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025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DA798-08A6-4907-AEAF-B3ABD737440D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47A51-41D2-471C-9316-520D4C6AB270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0567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DA798-08A6-4907-AEAF-B3ABD737440D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47A51-41D2-471C-9316-520D4C6A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091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DA798-08A6-4907-AEAF-B3ABD737440D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47A51-41D2-471C-9316-520D4C6AB27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472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DA798-08A6-4907-AEAF-B3ABD737440D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47A51-41D2-471C-9316-520D4C6A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1665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DA798-08A6-4907-AEAF-B3ABD737440D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47A51-41D2-471C-9316-520D4C6A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9142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DA798-08A6-4907-AEAF-B3ABD737440D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47A51-41D2-471C-9316-520D4C6A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959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DA798-08A6-4907-AEAF-B3ABD737440D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47A51-41D2-471C-9316-520D4C6A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323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DA798-08A6-4907-AEAF-B3ABD737440D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47A51-41D2-471C-9316-520D4C6A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990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DA798-08A6-4907-AEAF-B3ABD737440D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47A51-41D2-471C-9316-520D4C6A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04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DA798-08A6-4907-AEAF-B3ABD737440D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47A51-41D2-471C-9316-520D4C6A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652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DA798-08A6-4907-AEAF-B3ABD737440D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47A51-41D2-471C-9316-520D4C6A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80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DA798-08A6-4907-AEAF-B3ABD737440D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47A51-41D2-471C-9316-520D4C6A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98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DA798-08A6-4907-AEAF-B3ABD737440D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47A51-41D2-471C-9316-520D4C6A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371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DA798-08A6-4907-AEAF-B3ABD737440D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47A51-41D2-471C-9316-520D4C6A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830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DA798-08A6-4907-AEAF-B3ABD737440D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5F47A51-41D2-471C-9316-520D4C6A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38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179" y="3582316"/>
            <a:ext cx="7766936" cy="1646302"/>
          </a:xfrm>
        </p:spPr>
        <p:txBody>
          <a:bodyPr/>
          <a:lstStyle/>
          <a:p>
            <a:r>
              <a:rPr lang="en-US" sz="4000" dirty="0" smtClean="0"/>
              <a:t>Support for Veterans on Campus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0763" y="5413292"/>
            <a:ext cx="7766936" cy="1096899"/>
          </a:xfrm>
        </p:spPr>
        <p:txBody>
          <a:bodyPr/>
          <a:lstStyle/>
          <a:p>
            <a:r>
              <a:rPr lang="en-US" dirty="0" smtClean="0"/>
              <a:t>Dr. Blas Villalobos</a:t>
            </a:r>
          </a:p>
          <a:p>
            <a:r>
              <a:rPr lang="en-US" dirty="0" smtClean="0"/>
              <a:t>Chapman University</a:t>
            </a:r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732" y="384090"/>
            <a:ext cx="7490998" cy="374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20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Supporting our veteran/dependent population is our VRC’s priority</a:t>
            </a:r>
          </a:p>
          <a:p>
            <a:endParaRPr lang="en-US" dirty="0"/>
          </a:p>
          <a:p>
            <a:r>
              <a:rPr lang="en-US" dirty="0" smtClean="0"/>
              <a:t>Supportive environment increases likelihood of success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Cross-training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Orientations</a:t>
            </a:r>
          </a:p>
          <a:p>
            <a:endParaRPr lang="en-US" dirty="0"/>
          </a:p>
          <a:p>
            <a:r>
              <a:rPr lang="en-US" dirty="0" smtClean="0"/>
              <a:t>Community engagement/partnerships allow us to better serve our students</a:t>
            </a:r>
          </a:p>
          <a:p>
            <a:endParaRPr lang="en-US" dirty="0"/>
          </a:p>
          <a:p>
            <a:r>
              <a:rPr lang="en-US" dirty="0" smtClean="0"/>
              <a:t>Recognizing staff/faculty support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503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14724" y="2663826"/>
            <a:ext cx="2419351" cy="16891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5" descr="C:\Users\edujlans\AppData\Local\Microsoft\Windows\Temporary Internet Files\Content.IE5\IRRM7N7F\©-iQoncept-Fotolia.com_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0" y="1343025"/>
            <a:ext cx="4932363" cy="457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372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Chapman University’s Veterans Resource Center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7334" y="1523081"/>
            <a:ext cx="8596668" cy="1543969"/>
          </a:xfrm>
        </p:spPr>
        <p:txBody>
          <a:bodyPr/>
          <a:lstStyle/>
          <a:p>
            <a:r>
              <a:rPr lang="en-US" dirty="0" smtClean="0"/>
              <a:t>Opened in January, </a:t>
            </a:r>
            <a:r>
              <a:rPr lang="en-US" dirty="0" smtClean="0"/>
              <a:t>2018</a:t>
            </a:r>
          </a:p>
          <a:p>
            <a:r>
              <a:rPr lang="en-US" dirty="0" smtClean="0"/>
              <a:t>First VRC at Chapman University</a:t>
            </a:r>
          </a:p>
          <a:p>
            <a:r>
              <a:rPr lang="en-US" dirty="0" smtClean="0"/>
              <a:t>Member of Region VIII group in Orange/LA County</a:t>
            </a:r>
          </a:p>
          <a:p>
            <a:endParaRPr lang="en-US" dirty="0"/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418" y="3463467"/>
            <a:ext cx="6911532" cy="2605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947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18032"/>
          </a:xfrm>
        </p:spPr>
        <p:txBody>
          <a:bodyPr>
            <a:normAutofit/>
          </a:bodyPr>
          <a:lstStyle/>
          <a:p>
            <a:r>
              <a:rPr lang="en-US" dirty="0" smtClean="0"/>
              <a:t>Who do we serve?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27632"/>
            <a:ext cx="8596668" cy="4792218"/>
          </a:xfrm>
        </p:spPr>
        <p:txBody>
          <a:bodyPr>
            <a:normAutofit/>
          </a:bodyPr>
          <a:lstStyle/>
          <a:p>
            <a:r>
              <a:rPr lang="en-US" dirty="0" smtClean="0"/>
              <a:t>National Guard/Reservists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Chapter 1606/1607/33 G.I. Bill</a:t>
            </a:r>
            <a:r>
              <a:rPr lang="en-US" sz="900" dirty="0" smtClean="0"/>
              <a:t>®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Veterans (prior military service)</a:t>
            </a:r>
          </a:p>
          <a:p>
            <a:pPr lvl="1">
              <a:buClr>
                <a:srgbClr val="0F6FC6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G.I. Bill</a:t>
            </a:r>
            <a:r>
              <a:rPr lang="en-US" sz="9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®</a:t>
            </a:r>
            <a:r>
              <a:rPr lang="en-US" dirty="0" smtClean="0"/>
              <a:t>/Yellow Ribbon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 smtClean="0"/>
          </a:p>
          <a:p>
            <a:r>
              <a:rPr lang="en-US" dirty="0" smtClean="0"/>
              <a:t>Dependents (spouses/children)</a:t>
            </a:r>
          </a:p>
          <a:p>
            <a:pPr lvl="1">
              <a:buClr>
                <a:srgbClr val="0F6FC6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G.I. Bill</a:t>
            </a:r>
            <a:r>
              <a:rPr lang="en-US" sz="9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®</a:t>
            </a:r>
            <a:r>
              <a:rPr lang="en-US" dirty="0" smtClean="0"/>
              <a:t>/Yellow Ribbon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 smtClean="0"/>
          </a:p>
          <a:p>
            <a:r>
              <a:rPr lang="en-US" dirty="0" smtClean="0"/>
              <a:t>Dependents/Survivors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Chapter 35</a:t>
            </a:r>
          </a:p>
        </p:txBody>
      </p:sp>
    </p:spTree>
    <p:extLst>
      <p:ext uri="{BB962C8B-B14F-4D97-AF65-F5344CB8AC3E}">
        <p14:creationId xmlns:p14="http://schemas.microsoft.com/office/powerpoint/2010/main" val="130934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3F7D6-613F-7C41-BF04-D021C3210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Los Angeles LA Trade Tech College Student Veteran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794D3-5373-6B48-982A-10F51E33C2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i="1" dirty="0"/>
              <a:t>“When I left the military, I left with nothing except my discharge paper. I didn’t know a thing on what kind of benefits I had or what I qualified for. My discharge paper didn’t include anything about benefits. Someone from my unit had to tell me that there are services for veterans out here in Los Angeles” </a:t>
            </a:r>
            <a:r>
              <a:rPr lang="en-US" sz="2400" i="1" dirty="0"/>
              <a:t>-Veteran from </a:t>
            </a:r>
            <a:r>
              <a:rPr lang="en-US" sz="2400" i="1" dirty="0" smtClean="0"/>
              <a:t>LATTC</a:t>
            </a:r>
          </a:p>
          <a:p>
            <a:pPr marL="0" indent="0" algn="ctr">
              <a:buNone/>
            </a:pP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65419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46" y="609601"/>
            <a:ext cx="7792527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38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85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Engaging the population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89064"/>
            <a:ext cx="8596668" cy="5282324"/>
          </a:xfrm>
        </p:spPr>
        <p:txBody>
          <a:bodyPr>
            <a:normAutofit fontScale="62500" lnSpcReduction="20000"/>
          </a:bodyPr>
          <a:lstStyle/>
          <a:p>
            <a:pPr lvl="0">
              <a:buClr>
                <a:srgbClr val="0F6FC6"/>
              </a:buClr>
            </a:pPr>
            <a:r>
              <a:rPr lang="en-US" sz="2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Our relationship with students begins before they apply</a:t>
            </a:r>
          </a:p>
          <a:p>
            <a:pPr lvl="1">
              <a:buClr>
                <a:srgbClr val="0F6FC6"/>
              </a:buClr>
              <a:buFont typeface="Wingdings" panose="05000000000000000000" pitchFamily="2" charset="2"/>
              <a:buChar char="§"/>
            </a:pPr>
            <a:r>
              <a:rPr lang="en-US" sz="2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Active duty</a:t>
            </a:r>
          </a:p>
          <a:p>
            <a:pPr lvl="1">
              <a:buClr>
                <a:srgbClr val="0F6FC6"/>
              </a:buClr>
              <a:buFont typeface="Wingdings" panose="05000000000000000000" pitchFamily="2" charset="2"/>
              <a:buChar char="§"/>
            </a:pPr>
            <a:r>
              <a:rPr lang="en-US" sz="2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High </a:t>
            </a:r>
            <a:r>
              <a:rPr lang="en-US" sz="23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School</a:t>
            </a:r>
          </a:p>
          <a:p>
            <a:pPr lvl="1">
              <a:buClr>
                <a:srgbClr val="0F6FC6"/>
              </a:buClr>
              <a:buFont typeface="Wingdings" panose="05000000000000000000" pitchFamily="2" charset="2"/>
              <a:buChar char="§"/>
            </a:pPr>
            <a:r>
              <a:rPr lang="en-US" sz="23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Community College</a:t>
            </a:r>
            <a:endParaRPr lang="en-US" sz="23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r>
              <a:rPr lang="en-US" sz="2300" dirty="0" smtClean="0"/>
              <a:t>In </a:t>
            </a:r>
            <a:r>
              <a:rPr lang="en-US" sz="2300" dirty="0"/>
              <a:t>2009, there were approximately 500,000 student Veterans and beneficiaries </a:t>
            </a:r>
            <a:r>
              <a:rPr lang="en-US" sz="2300" dirty="0"/>
              <a:t>receiving G.I. Bill</a:t>
            </a:r>
            <a:r>
              <a:rPr lang="en-US" sz="1400" dirty="0"/>
              <a:t>®</a:t>
            </a:r>
            <a:r>
              <a:rPr lang="en-US" sz="2300" dirty="0" smtClean="0"/>
              <a:t>  </a:t>
            </a:r>
            <a:r>
              <a:rPr lang="en-US" sz="2300" dirty="0"/>
              <a:t>education </a:t>
            </a:r>
            <a:r>
              <a:rPr lang="en-US" sz="2300" dirty="0" smtClean="0"/>
              <a:t>benefits</a:t>
            </a:r>
          </a:p>
          <a:p>
            <a:endParaRPr lang="en-US" sz="2300" dirty="0"/>
          </a:p>
          <a:p>
            <a:r>
              <a:rPr lang="en-US" sz="2300" dirty="0" smtClean="0"/>
              <a:t>As of April, 2019</a:t>
            </a:r>
            <a:r>
              <a:rPr lang="en-US" sz="2300" dirty="0" smtClean="0"/>
              <a:t>, </a:t>
            </a:r>
            <a:r>
              <a:rPr lang="en-US" sz="2300" dirty="0"/>
              <a:t>there were </a:t>
            </a:r>
            <a:r>
              <a:rPr lang="en-US" sz="2300" dirty="0" smtClean="0"/>
              <a:t>approximately 1,000,000 G.I. Bill</a:t>
            </a:r>
            <a:r>
              <a:rPr lang="en-US" sz="1400" dirty="0" smtClean="0"/>
              <a:t>®</a:t>
            </a:r>
            <a:r>
              <a:rPr lang="en-US" sz="2300" dirty="0" smtClean="0"/>
              <a:t> users</a:t>
            </a:r>
          </a:p>
          <a:p>
            <a:endParaRPr lang="en-US" sz="2300" dirty="0"/>
          </a:p>
          <a:p>
            <a:r>
              <a:rPr lang="en-US" sz="2300" dirty="0"/>
              <a:t>96% of all post-secondary institutions enroll Student </a:t>
            </a:r>
            <a:r>
              <a:rPr lang="en-US" sz="2300" dirty="0" smtClean="0"/>
              <a:t>Veterans</a:t>
            </a:r>
          </a:p>
          <a:p>
            <a:endParaRPr lang="en-US" sz="2300" dirty="0"/>
          </a:p>
          <a:p>
            <a:r>
              <a:rPr lang="en-US" sz="2300" dirty="0"/>
              <a:t>82% have a designated point of </a:t>
            </a:r>
            <a:r>
              <a:rPr lang="en-US" sz="2300" dirty="0" smtClean="0"/>
              <a:t>contact</a:t>
            </a:r>
          </a:p>
          <a:p>
            <a:endParaRPr lang="en-US" sz="2300" dirty="0"/>
          </a:p>
          <a:p>
            <a:r>
              <a:rPr lang="en-US" sz="2300" dirty="0"/>
              <a:t>79.2% are enrolled in public institutions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http</a:t>
            </a:r>
            <a:r>
              <a:rPr lang="en-US" dirty="0"/>
              <a:t>://www.nunncenter.org/c2ky/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55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Supporting Veterans/Dependents on Campus</a:t>
            </a:r>
            <a:endParaRPr lang="en-US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75744" y="1571954"/>
            <a:ext cx="4185623" cy="576262"/>
          </a:xfrm>
        </p:spPr>
        <p:txBody>
          <a:bodyPr/>
          <a:lstStyle/>
          <a:p>
            <a:r>
              <a:rPr lang="en-US" dirty="0" smtClean="0"/>
              <a:t>VA Certification Process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75744" y="2299095"/>
            <a:ext cx="4185623" cy="3304117"/>
          </a:xfrm>
        </p:spPr>
        <p:txBody>
          <a:bodyPr/>
          <a:lstStyle/>
          <a:p>
            <a:r>
              <a:rPr lang="en-US" dirty="0" smtClean="0"/>
              <a:t>Request paperwork ahead of time</a:t>
            </a:r>
          </a:p>
          <a:p>
            <a:endParaRPr lang="en-US" dirty="0" smtClean="0"/>
          </a:p>
          <a:p>
            <a:r>
              <a:rPr lang="en-US" dirty="0" smtClean="0"/>
              <a:t>Ensure courses can be certified</a:t>
            </a:r>
          </a:p>
          <a:p>
            <a:endParaRPr lang="en-US" dirty="0" smtClean="0"/>
          </a:p>
          <a:p>
            <a:r>
              <a:rPr lang="en-US" dirty="0" smtClean="0"/>
              <a:t>Verify Yellow Ribbon eligibility</a:t>
            </a:r>
          </a:p>
          <a:p>
            <a:endParaRPr lang="en-US" dirty="0" smtClean="0"/>
          </a:p>
          <a:p>
            <a:r>
              <a:rPr lang="en-US" dirty="0" smtClean="0"/>
              <a:t>Identify those in need of accommodations</a:t>
            </a:r>
          </a:p>
          <a:p>
            <a:endParaRPr lang="en-US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7000875" y="1930400"/>
            <a:ext cx="2273126" cy="368694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5088384" y="2299094"/>
            <a:ext cx="4185617" cy="3304117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6126" y="1571954"/>
            <a:ext cx="3907875" cy="388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45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57225"/>
          </a:xfrm>
        </p:spPr>
        <p:txBody>
          <a:bodyPr/>
          <a:lstStyle/>
          <a:p>
            <a:r>
              <a:rPr lang="en-US" sz="3200" dirty="0">
                <a:solidFill>
                  <a:srgbClr val="0F6FC6"/>
                </a:solidFill>
              </a:rPr>
              <a:t>Supporting Veterans/Dependents on Campus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77334" y="1608140"/>
            <a:ext cx="2465916" cy="57559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Internal Resources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677334" y="2183738"/>
            <a:ext cx="6066366" cy="455043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Tutoring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VA funds are also available</a:t>
            </a:r>
          </a:p>
          <a:p>
            <a:r>
              <a:rPr lang="en-US" dirty="0" smtClean="0"/>
              <a:t>Chapman Veterans Club</a:t>
            </a:r>
          </a:p>
          <a:p>
            <a:endParaRPr lang="en-US" dirty="0" smtClean="0"/>
          </a:p>
          <a:p>
            <a:r>
              <a:rPr lang="en-US" dirty="0" smtClean="0"/>
              <a:t>Student Veterans of America</a:t>
            </a:r>
          </a:p>
          <a:p>
            <a:endParaRPr lang="en-US" dirty="0"/>
          </a:p>
          <a:p>
            <a:r>
              <a:rPr lang="en-US" dirty="0" smtClean="0"/>
              <a:t>Chapman University's Veterans Mentoring program</a:t>
            </a:r>
          </a:p>
          <a:p>
            <a:endParaRPr lang="en-US" dirty="0"/>
          </a:p>
          <a:p>
            <a:r>
              <a:rPr lang="en-US" dirty="0" smtClean="0"/>
              <a:t>Legal </a:t>
            </a:r>
          </a:p>
          <a:p>
            <a:endParaRPr lang="en-US" dirty="0" smtClean="0"/>
          </a:p>
          <a:p>
            <a:r>
              <a:rPr lang="en-US" dirty="0" smtClean="0"/>
              <a:t>Mental health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MFT Program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2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28650"/>
          </a:xfrm>
        </p:spPr>
        <p:txBody>
          <a:bodyPr/>
          <a:lstStyle/>
          <a:p>
            <a:r>
              <a:rPr lang="en-US" sz="3200" dirty="0">
                <a:solidFill>
                  <a:srgbClr val="0F6FC6"/>
                </a:solidFill>
              </a:rPr>
              <a:t>Supporting Veterans/Dependents on Campus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46239"/>
            <a:ext cx="8596668" cy="52117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External Resources</a:t>
            </a:r>
          </a:p>
          <a:p>
            <a:r>
              <a:rPr lang="en-US" dirty="0" smtClean="0"/>
              <a:t>Partnerships with local service organizations</a:t>
            </a:r>
          </a:p>
          <a:p>
            <a:pPr lvl="1">
              <a:buClr>
                <a:srgbClr val="0F6FC6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U.S.VETS</a:t>
            </a:r>
          </a:p>
          <a:p>
            <a:pPr lvl="1">
              <a:buClr>
                <a:srgbClr val="0F6FC6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Salvation Army</a:t>
            </a:r>
          </a:p>
          <a:p>
            <a:pPr lvl="1">
              <a:buClr>
                <a:srgbClr val="0F6FC6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Goodwill</a:t>
            </a:r>
          </a:p>
          <a:p>
            <a:pPr lvl="1">
              <a:buClr>
                <a:srgbClr val="0F6FC6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Veterans Legal Institute</a:t>
            </a:r>
            <a:endParaRPr lang="en-US" dirty="0" smtClean="0"/>
          </a:p>
          <a:p>
            <a:r>
              <a:rPr lang="en-US" dirty="0" smtClean="0"/>
              <a:t>Local Vet Centers and VA facilities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VA Benefits</a:t>
            </a:r>
          </a:p>
          <a:p>
            <a:r>
              <a:rPr lang="en-US" dirty="0" smtClean="0"/>
              <a:t>Housing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HUD-VASH, Supportive Services for Veteran Families</a:t>
            </a:r>
          </a:p>
          <a:p>
            <a:r>
              <a:rPr lang="en-US" dirty="0" smtClean="0"/>
              <a:t>Mental Health services</a:t>
            </a:r>
          </a:p>
          <a:p>
            <a:r>
              <a:rPr lang="en-US" dirty="0" smtClean="0"/>
              <a:t>Financial resources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60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131</TotalTime>
  <Words>352</Words>
  <Application>Microsoft Office PowerPoint</Application>
  <PresentationFormat>Widescreen</PresentationFormat>
  <Paragraphs>93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Trebuchet MS</vt:lpstr>
      <vt:lpstr>Wingdings</vt:lpstr>
      <vt:lpstr>Wingdings 3</vt:lpstr>
      <vt:lpstr>Facet</vt:lpstr>
      <vt:lpstr>Support for Veterans on Campus</vt:lpstr>
      <vt:lpstr>Chapman University’s Veterans Resource Center</vt:lpstr>
      <vt:lpstr>Who do we serve? </vt:lpstr>
      <vt:lpstr>Los Angeles LA Trade Tech College Student Veteran</vt:lpstr>
      <vt:lpstr>PowerPoint Presentation</vt:lpstr>
      <vt:lpstr>Engaging the population</vt:lpstr>
      <vt:lpstr>Supporting Veterans/Dependents on Campus</vt:lpstr>
      <vt:lpstr>Supporting Veterans/Dependents on Campus</vt:lpstr>
      <vt:lpstr>Supporting Veterans/Dependents on Campus</vt:lpstr>
      <vt:lpstr>Overview</vt:lpstr>
      <vt:lpstr>Questions?</vt:lpstr>
    </vt:vector>
  </TitlesOfParts>
  <Company>Chapman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 for Veterans on Campus</dc:title>
  <dc:creator>Villalobos, Blas</dc:creator>
  <cp:lastModifiedBy>Villalobos, Blas</cp:lastModifiedBy>
  <cp:revision>15</cp:revision>
  <dcterms:created xsi:type="dcterms:W3CDTF">2019-05-07T20:24:36Z</dcterms:created>
  <dcterms:modified xsi:type="dcterms:W3CDTF">2019-05-09T17:50:48Z</dcterms:modified>
</cp:coreProperties>
</file>