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4"/>
  </p:sldMasterIdLst>
  <p:notesMasterIdLst>
    <p:notesMasterId r:id="rId13"/>
  </p:notesMasterIdLst>
  <p:handoutMasterIdLst>
    <p:handoutMasterId r:id="rId14"/>
  </p:handoutMasterIdLst>
  <p:sldIdLst>
    <p:sldId id="268" r:id="rId5"/>
    <p:sldId id="261" r:id="rId6"/>
    <p:sldId id="272" r:id="rId7"/>
    <p:sldId id="273" r:id="rId8"/>
    <p:sldId id="269" r:id="rId9"/>
    <p:sldId id="270" r:id="rId10"/>
    <p:sldId id="27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/>
    <p:restoredTop sz="94635" autoAdjust="0"/>
  </p:normalViewPr>
  <p:slideViewPr>
    <p:cSldViewPr snapToGrid="0" snapToObjects="1">
      <p:cViewPr varScale="1">
        <p:scale>
          <a:sx n="62" d="100"/>
          <a:sy n="62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CDB9B8-E81E-41E7-AE89-8F6EDFC88D92}">
      <dgm:prSet phldr="0"/>
      <dgm:spPr/>
      <dgm:t>
        <a:bodyPr anchor="ctr"/>
        <a:lstStyle/>
        <a:p>
          <a:pPr rtl="0">
            <a:defRPr cap="all"/>
          </a:pPr>
          <a:r>
            <a:rPr lang="en-US" dirty="0">
              <a:latin typeface="Century Gothic" panose="020B0502020202020204"/>
            </a:rPr>
            <a:t>Current Payment Plans</a:t>
          </a:r>
          <a:endParaRPr lang="en-US" dirty="0"/>
        </a:p>
      </dgm:t>
    </dgm:pt>
    <dgm:pt modelId="{5D2FF527-BA77-40BE-9414-16FAE46386BB}" type="parTrans" cxnId="{21EB7847-13AE-4881-9090-909F31360F4E}">
      <dgm:prSet/>
      <dgm:spPr/>
      <dgm:t>
        <a:bodyPr/>
        <a:lstStyle/>
        <a:p>
          <a:endParaRPr lang="en-US"/>
        </a:p>
      </dgm:t>
    </dgm:pt>
    <dgm:pt modelId="{BA791450-8D1E-4A6F-B71D-2984D9E245C4}" type="sibTrans" cxnId="{21EB7847-13AE-4881-9090-909F31360F4E}">
      <dgm:prSet/>
      <dgm:spPr/>
      <dgm:t>
        <a:bodyPr/>
        <a:lstStyle/>
        <a:p>
          <a:endParaRPr lang="en-US"/>
        </a:p>
      </dgm:t>
    </dgm:pt>
    <dgm:pt modelId="{4D7D34C7-9466-4514-BF51-7396C17436B5}">
      <dgm:prSet phldr="0"/>
      <dgm:spPr/>
      <dgm:t>
        <a:bodyPr anchor="ctr"/>
        <a:lstStyle/>
        <a:p>
          <a:pPr rtl="0">
            <a:defRPr cap="all"/>
          </a:pPr>
          <a:r>
            <a:rPr lang="en-US" dirty="0">
              <a:latin typeface="Century Gothic" panose="020B0502020202020204"/>
            </a:rPr>
            <a:t>Tuition Guarantees</a:t>
          </a:r>
          <a:endParaRPr lang="en-US" dirty="0"/>
        </a:p>
      </dgm:t>
    </dgm:pt>
    <dgm:pt modelId="{37DD6CE0-C2AA-4EB6-9E7D-14AED2127C40}" type="parTrans" cxnId="{7EEBEB1B-497E-4365-84F9-FBB75D7759E5}">
      <dgm:prSet/>
      <dgm:spPr/>
      <dgm:t>
        <a:bodyPr/>
        <a:lstStyle/>
        <a:p>
          <a:endParaRPr lang="en-US"/>
        </a:p>
      </dgm:t>
    </dgm:pt>
    <dgm:pt modelId="{483498F9-A0C2-4668-85AB-D8E6E254F73B}" type="sibTrans" cxnId="{7EEBEB1B-497E-4365-84F9-FBB75D7759E5}">
      <dgm:prSet/>
      <dgm:spPr/>
      <dgm:t>
        <a:bodyPr/>
        <a:lstStyle/>
        <a:p>
          <a:endParaRPr lang="en-US"/>
        </a:p>
      </dgm:t>
    </dgm:pt>
    <dgm:pt modelId="{8E185869-F0D4-43E2-B08A-2F3E83EE98F3}">
      <dgm:prSet phldr="0"/>
      <dgm:spPr/>
      <dgm:t>
        <a:bodyPr anchor="ctr"/>
        <a:lstStyle/>
        <a:p>
          <a:pPr rtl="0">
            <a:defRPr cap="all"/>
          </a:pPr>
          <a:r>
            <a:rPr lang="en-US" dirty="0">
              <a:latin typeface="Century Gothic" panose="020B0502020202020204"/>
            </a:rPr>
            <a:t>Customization </a:t>
          </a:r>
          <a:endParaRPr lang="en-US" dirty="0"/>
        </a:p>
      </dgm:t>
    </dgm:pt>
    <dgm:pt modelId="{7EE27099-92EA-4EDF-B176-0E355876D272}" type="parTrans" cxnId="{7F970F62-30E3-4F5B-A242-825013BF84A8}">
      <dgm:prSet/>
      <dgm:spPr/>
      <dgm:t>
        <a:bodyPr/>
        <a:lstStyle/>
        <a:p>
          <a:endParaRPr lang="en-US"/>
        </a:p>
      </dgm:t>
    </dgm:pt>
    <dgm:pt modelId="{77D0876E-2BA2-4E28-ADB5-9885FCB7156A}" type="sibTrans" cxnId="{7F970F62-30E3-4F5B-A242-825013BF84A8}">
      <dgm:prSet/>
      <dgm:spPr/>
      <dgm:t>
        <a:bodyPr/>
        <a:lstStyle/>
        <a:p>
          <a:endParaRPr lang="en-US"/>
        </a:p>
      </dgm:t>
    </dgm:pt>
    <dgm:pt modelId="{3A2C4391-6379-4B29-ADE8-318AAD7D2645}" type="pres">
      <dgm:prSet presAssocID="{7B62DEA7-9DCD-4B2E-9DC5-BE121C266AFD}" presName="Name0" presStyleCnt="0">
        <dgm:presLayoutVars>
          <dgm:dir/>
          <dgm:animLvl val="lvl"/>
          <dgm:resizeHandles val="exact"/>
        </dgm:presLayoutVars>
      </dgm:prSet>
      <dgm:spPr/>
    </dgm:pt>
    <dgm:pt modelId="{451F8C3D-0E10-4C24-8FDA-50B66E8EF2DE}" type="pres">
      <dgm:prSet presAssocID="{41CDB9B8-E81E-41E7-AE89-8F6EDFC88D92}" presName="linNode" presStyleCnt="0"/>
      <dgm:spPr/>
    </dgm:pt>
    <dgm:pt modelId="{B78EEE21-2457-4426-8E23-61F954762F66}" type="pres">
      <dgm:prSet presAssocID="{41CDB9B8-E81E-41E7-AE89-8F6EDFC88D9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5AB33A5-AE21-4ABD-8421-BA9964C07FC6}" type="pres">
      <dgm:prSet presAssocID="{BA791450-8D1E-4A6F-B71D-2984D9E245C4}" presName="sp" presStyleCnt="0"/>
      <dgm:spPr/>
    </dgm:pt>
    <dgm:pt modelId="{1AA5B72F-32CB-4BEE-8143-B49C4C7FBE34}" type="pres">
      <dgm:prSet presAssocID="{4D7D34C7-9466-4514-BF51-7396C17436B5}" presName="linNode" presStyleCnt="0"/>
      <dgm:spPr/>
    </dgm:pt>
    <dgm:pt modelId="{D8A4F728-5147-4438-9EC7-877D2AA2FC22}" type="pres">
      <dgm:prSet presAssocID="{4D7D34C7-9466-4514-BF51-7396C17436B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466F6F2-6E39-432B-A931-DEAC99A07370}" type="pres">
      <dgm:prSet presAssocID="{483498F9-A0C2-4668-85AB-D8E6E254F73B}" presName="sp" presStyleCnt="0"/>
      <dgm:spPr/>
    </dgm:pt>
    <dgm:pt modelId="{B18796DF-0A26-42F9-AE2A-F197FA2C8DEC}" type="pres">
      <dgm:prSet presAssocID="{8E185869-F0D4-43E2-B08A-2F3E83EE98F3}" presName="linNode" presStyleCnt="0"/>
      <dgm:spPr/>
    </dgm:pt>
    <dgm:pt modelId="{6F3A4FFF-6FC6-41E6-A7AB-026DD9690DA1}" type="pres">
      <dgm:prSet presAssocID="{8E185869-F0D4-43E2-B08A-2F3E83EE98F3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A7B9CF03-D01B-4C6D-B260-74A23A7F0940}" type="presOf" srcId="{4D7D34C7-9466-4514-BF51-7396C17436B5}" destId="{D8A4F728-5147-4438-9EC7-877D2AA2FC22}" srcOrd="0" destOrd="0" presId="urn:microsoft.com/office/officeart/2005/8/layout/vList5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EF075C8B-55AE-4431-BD3F-20CCA54940BA}" type="presOf" srcId="{41CDB9B8-E81E-41E7-AE89-8F6EDFC88D92}" destId="{B78EEE21-2457-4426-8E23-61F954762F66}" srcOrd="0" destOrd="0" presId="urn:microsoft.com/office/officeart/2005/8/layout/vList5"/>
    <dgm:cxn modelId="{9678E994-06EF-473A-ADDF-77F21D06ED5B}" type="presOf" srcId="{7B62DEA7-9DCD-4B2E-9DC5-BE121C266AFD}" destId="{3A2C4391-6379-4B29-ADE8-318AAD7D2645}" srcOrd="0" destOrd="0" presId="urn:microsoft.com/office/officeart/2005/8/layout/vList5"/>
    <dgm:cxn modelId="{43203ED1-95C5-4842-8297-26E0CF35F192}" type="presOf" srcId="{8E185869-F0D4-43E2-B08A-2F3E83EE98F3}" destId="{6F3A4FFF-6FC6-41E6-A7AB-026DD9690DA1}" srcOrd="0" destOrd="0" presId="urn:microsoft.com/office/officeart/2005/8/layout/vList5"/>
    <dgm:cxn modelId="{2CB79D44-036C-4E9C-917F-ECF212A98A38}" type="presParOf" srcId="{3A2C4391-6379-4B29-ADE8-318AAD7D2645}" destId="{451F8C3D-0E10-4C24-8FDA-50B66E8EF2DE}" srcOrd="0" destOrd="0" presId="urn:microsoft.com/office/officeart/2005/8/layout/vList5"/>
    <dgm:cxn modelId="{03B146EF-5F9E-40C6-AEAC-A6AFDB58E7EC}" type="presParOf" srcId="{451F8C3D-0E10-4C24-8FDA-50B66E8EF2DE}" destId="{B78EEE21-2457-4426-8E23-61F954762F66}" srcOrd="0" destOrd="0" presId="urn:microsoft.com/office/officeart/2005/8/layout/vList5"/>
    <dgm:cxn modelId="{86C1537B-2F5E-4D14-81BA-A9A7B995F86C}" type="presParOf" srcId="{3A2C4391-6379-4B29-ADE8-318AAD7D2645}" destId="{35AB33A5-AE21-4ABD-8421-BA9964C07FC6}" srcOrd="1" destOrd="0" presId="urn:microsoft.com/office/officeart/2005/8/layout/vList5"/>
    <dgm:cxn modelId="{87BFB06C-5B84-43E5-B598-B3301D109D78}" type="presParOf" srcId="{3A2C4391-6379-4B29-ADE8-318AAD7D2645}" destId="{1AA5B72F-32CB-4BEE-8143-B49C4C7FBE34}" srcOrd="2" destOrd="0" presId="urn:microsoft.com/office/officeart/2005/8/layout/vList5"/>
    <dgm:cxn modelId="{1932001D-FE0B-44AF-A631-67426D23E367}" type="presParOf" srcId="{1AA5B72F-32CB-4BEE-8143-B49C4C7FBE34}" destId="{D8A4F728-5147-4438-9EC7-877D2AA2FC22}" srcOrd="0" destOrd="0" presId="urn:microsoft.com/office/officeart/2005/8/layout/vList5"/>
    <dgm:cxn modelId="{C125962D-B0FB-4106-B4AB-A6EB2957E743}" type="presParOf" srcId="{3A2C4391-6379-4B29-ADE8-318AAD7D2645}" destId="{6466F6F2-6E39-432B-A931-DEAC99A07370}" srcOrd="3" destOrd="0" presId="urn:microsoft.com/office/officeart/2005/8/layout/vList5"/>
    <dgm:cxn modelId="{0209315F-D9AF-4344-9246-B24B4FDDDE58}" type="presParOf" srcId="{3A2C4391-6379-4B29-ADE8-318AAD7D2645}" destId="{B18796DF-0A26-42F9-AE2A-F197FA2C8DEC}" srcOrd="4" destOrd="0" presId="urn:microsoft.com/office/officeart/2005/8/layout/vList5"/>
    <dgm:cxn modelId="{F83BFB37-FC65-47B9-A2E1-B7465A29211D}" type="presParOf" srcId="{B18796DF-0A26-42F9-AE2A-F197FA2C8DEC}" destId="{6F3A4FFF-6FC6-41E6-A7AB-026DD9690DA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CDB9B8-E81E-41E7-AE89-8F6EDFC88D92}">
      <dgm:prSet phldr="0"/>
      <dgm:spPr/>
      <dgm:t>
        <a:bodyPr anchor="ctr"/>
        <a:lstStyle/>
        <a:p>
          <a:pPr rtl="0">
            <a:defRPr cap="all"/>
          </a:pPr>
          <a:r>
            <a:rPr lang="en-US" dirty="0">
              <a:latin typeface="Century Gothic" panose="020B0502020202020204"/>
            </a:rPr>
            <a:t>Internal Collection practices</a:t>
          </a:r>
          <a:endParaRPr lang="en-US" dirty="0"/>
        </a:p>
      </dgm:t>
    </dgm:pt>
    <dgm:pt modelId="{5D2FF527-BA77-40BE-9414-16FAE46386BB}" type="parTrans" cxnId="{21EB7847-13AE-4881-9090-909F31360F4E}">
      <dgm:prSet/>
      <dgm:spPr/>
      <dgm:t>
        <a:bodyPr/>
        <a:lstStyle/>
        <a:p>
          <a:endParaRPr lang="en-US"/>
        </a:p>
      </dgm:t>
    </dgm:pt>
    <dgm:pt modelId="{BA791450-8D1E-4A6F-B71D-2984D9E245C4}" type="sibTrans" cxnId="{21EB7847-13AE-4881-9090-909F31360F4E}">
      <dgm:prSet/>
      <dgm:spPr/>
      <dgm:t>
        <a:bodyPr/>
        <a:lstStyle/>
        <a:p>
          <a:endParaRPr lang="en-US"/>
        </a:p>
      </dgm:t>
    </dgm:pt>
    <dgm:pt modelId="{4D7D34C7-9466-4514-BF51-7396C17436B5}">
      <dgm:prSet phldr="0"/>
      <dgm:spPr/>
      <dgm:t>
        <a:bodyPr anchor="ctr"/>
        <a:lstStyle/>
        <a:p>
          <a:pPr rtl="0">
            <a:defRPr cap="all"/>
          </a:pPr>
          <a:r>
            <a:rPr lang="en-US" dirty="0">
              <a:latin typeface="Century Gothic" panose="020B0502020202020204"/>
            </a:rPr>
            <a:t>Past Due Payment Plans</a:t>
          </a:r>
          <a:endParaRPr lang="en-US" dirty="0"/>
        </a:p>
      </dgm:t>
    </dgm:pt>
    <dgm:pt modelId="{37DD6CE0-C2AA-4EB6-9E7D-14AED2127C40}" type="parTrans" cxnId="{7EEBEB1B-497E-4365-84F9-FBB75D7759E5}">
      <dgm:prSet/>
      <dgm:spPr/>
      <dgm:t>
        <a:bodyPr/>
        <a:lstStyle/>
        <a:p>
          <a:endParaRPr lang="en-US"/>
        </a:p>
      </dgm:t>
    </dgm:pt>
    <dgm:pt modelId="{483498F9-A0C2-4668-85AB-D8E6E254F73B}" type="sibTrans" cxnId="{7EEBEB1B-497E-4365-84F9-FBB75D7759E5}">
      <dgm:prSet/>
      <dgm:spPr/>
      <dgm:t>
        <a:bodyPr/>
        <a:lstStyle/>
        <a:p>
          <a:endParaRPr lang="en-US"/>
        </a:p>
      </dgm:t>
    </dgm:pt>
    <dgm:pt modelId="{8E185869-F0D4-43E2-B08A-2F3E83EE98F3}">
      <dgm:prSet phldr="0"/>
      <dgm:spPr/>
      <dgm:t>
        <a:bodyPr anchor="ctr"/>
        <a:lstStyle/>
        <a:p>
          <a:pPr rtl="0">
            <a:defRPr cap="all"/>
          </a:pPr>
          <a:r>
            <a:rPr lang="en-US" dirty="0">
              <a:latin typeface="Century Gothic" panose="020B0502020202020204"/>
            </a:rPr>
            <a:t>Special asks</a:t>
          </a:r>
          <a:endParaRPr lang="en-US" dirty="0"/>
        </a:p>
      </dgm:t>
    </dgm:pt>
    <dgm:pt modelId="{7EE27099-92EA-4EDF-B176-0E355876D272}" type="parTrans" cxnId="{7F970F62-30E3-4F5B-A242-825013BF84A8}">
      <dgm:prSet/>
      <dgm:spPr/>
      <dgm:t>
        <a:bodyPr/>
        <a:lstStyle/>
        <a:p>
          <a:endParaRPr lang="en-US"/>
        </a:p>
      </dgm:t>
    </dgm:pt>
    <dgm:pt modelId="{77D0876E-2BA2-4E28-ADB5-9885FCB7156A}" type="sibTrans" cxnId="{7F970F62-30E3-4F5B-A242-825013BF84A8}">
      <dgm:prSet/>
      <dgm:spPr/>
      <dgm:t>
        <a:bodyPr/>
        <a:lstStyle/>
        <a:p>
          <a:endParaRPr lang="en-US"/>
        </a:p>
      </dgm:t>
    </dgm:pt>
    <dgm:pt modelId="{3A2C4391-6379-4B29-ADE8-318AAD7D2645}" type="pres">
      <dgm:prSet presAssocID="{7B62DEA7-9DCD-4B2E-9DC5-BE121C266AFD}" presName="Name0" presStyleCnt="0">
        <dgm:presLayoutVars>
          <dgm:dir/>
          <dgm:animLvl val="lvl"/>
          <dgm:resizeHandles val="exact"/>
        </dgm:presLayoutVars>
      </dgm:prSet>
      <dgm:spPr/>
    </dgm:pt>
    <dgm:pt modelId="{451F8C3D-0E10-4C24-8FDA-50B66E8EF2DE}" type="pres">
      <dgm:prSet presAssocID="{41CDB9B8-E81E-41E7-AE89-8F6EDFC88D92}" presName="linNode" presStyleCnt="0"/>
      <dgm:spPr/>
    </dgm:pt>
    <dgm:pt modelId="{B78EEE21-2457-4426-8E23-61F954762F66}" type="pres">
      <dgm:prSet presAssocID="{41CDB9B8-E81E-41E7-AE89-8F6EDFC88D9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5AB33A5-AE21-4ABD-8421-BA9964C07FC6}" type="pres">
      <dgm:prSet presAssocID="{BA791450-8D1E-4A6F-B71D-2984D9E245C4}" presName="sp" presStyleCnt="0"/>
      <dgm:spPr/>
    </dgm:pt>
    <dgm:pt modelId="{1AA5B72F-32CB-4BEE-8143-B49C4C7FBE34}" type="pres">
      <dgm:prSet presAssocID="{4D7D34C7-9466-4514-BF51-7396C17436B5}" presName="linNode" presStyleCnt="0"/>
      <dgm:spPr/>
    </dgm:pt>
    <dgm:pt modelId="{D8A4F728-5147-4438-9EC7-877D2AA2FC22}" type="pres">
      <dgm:prSet presAssocID="{4D7D34C7-9466-4514-BF51-7396C17436B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466F6F2-6E39-432B-A931-DEAC99A07370}" type="pres">
      <dgm:prSet presAssocID="{483498F9-A0C2-4668-85AB-D8E6E254F73B}" presName="sp" presStyleCnt="0"/>
      <dgm:spPr/>
    </dgm:pt>
    <dgm:pt modelId="{B18796DF-0A26-42F9-AE2A-F197FA2C8DEC}" type="pres">
      <dgm:prSet presAssocID="{8E185869-F0D4-43E2-B08A-2F3E83EE98F3}" presName="linNode" presStyleCnt="0"/>
      <dgm:spPr/>
    </dgm:pt>
    <dgm:pt modelId="{6F3A4FFF-6FC6-41E6-A7AB-026DD9690DA1}" type="pres">
      <dgm:prSet presAssocID="{8E185869-F0D4-43E2-B08A-2F3E83EE98F3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A7B9CF03-D01B-4C6D-B260-74A23A7F0940}" type="presOf" srcId="{4D7D34C7-9466-4514-BF51-7396C17436B5}" destId="{D8A4F728-5147-4438-9EC7-877D2AA2FC22}" srcOrd="0" destOrd="0" presId="urn:microsoft.com/office/officeart/2005/8/layout/vList5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EF075C8B-55AE-4431-BD3F-20CCA54940BA}" type="presOf" srcId="{41CDB9B8-E81E-41E7-AE89-8F6EDFC88D92}" destId="{B78EEE21-2457-4426-8E23-61F954762F66}" srcOrd="0" destOrd="0" presId="urn:microsoft.com/office/officeart/2005/8/layout/vList5"/>
    <dgm:cxn modelId="{9678E994-06EF-473A-ADDF-77F21D06ED5B}" type="presOf" srcId="{7B62DEA7-9DCD-4B2E-9DC5-BE121C266AFD}" destId="{3A2C4391-6379-4B29-ADE8-318AAD7D2645}" srcOrd="0" destOrd="0" presId="urn:microsoft.com/office/officeart/2005/8/layout/vList5"/>
    <dgm:cxn modelId="{43203ED1-95C5-4842-8297-26E0CF35F192}" type="presOf" srcId="{8E185869-F0D4-43E2-B08A-2F3E83EE98F3}" destId="{6F3A4FFF-6FC6-41E6-A7AB-026DD9690DA1}" srcOrd="0" destOrd="0" presId="urn:microsoft.com/office/officeart/2005/8/layout/vList5"/>
    <dgm:cxn modelId="{2CB79D44-036C-4E9C-917F-ECF212A98A38}" type="presParOf" srcId="{3A2C4391-6379-4B29-ADE8-318AAD7D2645}" destId="{451F8C3D-0E10-4C24-8FDA-50B66E8EF2DE}" srcOrd="0" destOrd="0" presId="urn:microsoft.com/office/officeart/2005/8/layout/vList5"/>
    <dgm:cxn modelId="{03B146EF-5F9E-40C6-AEAC-A6AFDB58E7EC}" type="presParOf" srcId="{451F8C3D-0E10-4C24-8FDA-50B66E8EF2DE}" destId="{B78EEE21-2457-4426-8E23-61F954762F66}" srcOrd="0" destOrd="0" presId="urn:microsoft.com/office/officeart/2005/8/layout/vList5"/>
    <dgm:cxn modelId="{86C1537B-2F5E-4D14-81BA-A9A7B995F86C}" type="presParOf" srcId="{3A2C4391-6379-4B29-ADE8-318AAD7D2645}" destId="{35AB33A5-AE21-4ABD-8421-BA9964C07FC6}" srcOrd="1" destOrd="0" presId="urn:microsoft.com/office/officeart/2005/8/layout/vList5"/>
    <dgm:cxn modelId="{87BFB06C-5B84-43E5-B598-B3301D109D78}" type="presParOf" srcId="{3A2C4391-6379-4B29-ADE8-318AAD7D2645}" destId="{1AA5B72F-32CB-4BEE-8143-B49C4C7FBE34}" srcOrd="2" destOrd="0" presId="urn:microsoft.com/office/officeart/2005/8/layout/vList5"/>
    <dgm:cxn modelId="{1932001D-FE0B-44AF-A631-67426D23E367}" type="presParOf" srcId="{1AA5B72F-32CB-4BEE-8143-B49C4C7FBE34}" destId="{D8A4F728-5147-4438-9EC7-877D2AA2FC22}" srcOrd="0" destOrd="0" presId="urn:microsoft.com/office/officeart/2005/8/layout/vList5"/>
    <dgm:cxn modelId="{C125962D-B0FB-4106-B4AB-A6EB2957E743}" type="presParOf" srcId="{3A2C4391-6379-4B29-ADE8-318AAD7D2645}" destId="{6466F6F2-6E39-432B-A931-DEAC99A07370}" srcOrd="3" destOrd="0" presId="urn:microsoft.com/office/officeart/2005/8/layout/vList5"/>
    <dgm:cxn modelId="{0209315F-D9AF-4344-9246-B24B4FDDDE58}" type="presParOf" srcId="{3A2C4391-6379-4B29-ADE8-318AAD7D2645}" destId="{B18796DF-0A26-42F9-AE2A-F197FA2C8DEC}" srcOrd="4" destOrd="0" presId="urn:microsoft.com/office/officeart/2005/8/layout/vList5"/>
    <dgm:cxn modelId="{F83BFB37-FC65-47B9-A2E1-B7465A29211D}" type="presParOf" srcId="{B18796DF-0A26-42F9-AE2A-F197FA2C8DEC}" destId="{6F3A4FFF-6FC6-41E6-A7AB-026DD9690DA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/>
      <dgm:spPr/>
      <dgm:t>
        <a:bodyPr anchor="ctr"/>
        <a:lstStyle/>
        <a:p>
          <a:pPr>
            <a:lnSpc>
              <a:spcPct val="100000"/>
            </a:lnSpc>
            <a:defRPr cap="all"/>
          </a:pPr>
          <a:r>
            <a:rPr lang="en-US" b="0" dirty="0">
              <a:latin typeface="Century Gothic" panose="020B0502020202020204"/>
            </a:rPr>
            <a:t>Enrollment Protection</a:t>
          </a:r>
          <a:endParaRPr lang="en-US" b="0" dirty="0"/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 sz="700"/>
        </a:p>
      </dgm:t>
    </dgm:pt>
    <dgm:pt modelId="{808B76D0-8EC7-469A-93AC-7A6017188A9D}" type="sibTrans" cxnId="{C5E94186-9CB6-4C42-92B3-C546CC53A7B9}">
      <dgm:prSet phldrT="1"/>
      <dgm:spPr/>
      <dgm:t>
        <a:bodyPr/>
        <a:lstStyle/>
        <a:p>
          <a:endParaRPr lang="en-US"/>
        </a:p>
      </dgm:t>
    </dgm:pt>
    <dgm:pt modelId="{4E8D2E69-0173-4BD3-B96A-7A9C5DD12B47}">
      <dgm:prSet phldr="0"/>
      <dgm:spPr/>
      <dgm:t>
        <a:bodyPr anchor="ctr"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Century Gothic" panose="020B0502020202020204"/>
            </a:rPr>
            <a:t>Identifying at Risk Groups</a:t>
          </a:r>
          <a:endParaRPr lang="en-US" dirty="0"/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 sz="700"/>
        </a:p>
      </dgm:t>
    </dgm:pt>
    <dgm:pt modelId="{FEF1E80E-8A9E-4B0A-817C-2A4CFDCF3FB2}" type="sibTrans" cxnId="{0F866C41-EB5F-47BD-A2CD-A58671F15B67}">
      <dgm:prSet phldrT="2"/>
      <dgm:spPr/>
      <dgm:t>
        <a:bodyPr/>
        <a:lstStyle/>
        <a:p>
          <a:endParaRPr lang="en-US"/>
        </a:p>
      </dgm:t>
    </dgm:pt>
    <dgm:pt modelId="{93A6A030-ABAB-4EFA-B539-0FDB3E07C1EF}">
      <dgm:prSet/>
      <dgm:spPr/>
      <dgm:t>
        <a:bodyPr anchor="ctr"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Century Gothic" panose="020B0502020202020204"/>
            </a:rPr>
            <a:t>Evaluating Hold Policies</a:t>
          </a:r>
          <a:endParaRPr lang="en-US" dirty="0"/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 sz="700"/>
        </a:p>
      </dgm:t>
    </dgm:pt>
    <dgm:pt modelId="{BFE0749E-E343-4A6F-BD09-2810EE6B4BD7}" type="sibTrans" cxnId="{4B40C8DC-6B57-4F5B-8440-7241C649700B}">
      <dgm:prSet phldrT="3"/>
      <dgm:spPr/>
      <dgm:t>
        <a:bodyPr/>
        <a:lstStyle/>
        <a:p>
          <a:endParaRPr lang="en-US"/>
        </a:p>
      </dgm:t>
    </dgm:pt>
    <dgm:pt modelId="{C134C478-0103-4C57-A011-6778FE2F114C}" type="pres">
      <dgm:prSet presAssocID="{D4503D04-C97E-4622-AE07-D0307CB3B4CA}" presName="root" presStyleCnt="0">
        <dgm:presLayoutVars>
          <dgm:dir/>
          <dgm:resizeHandles val="exact"/>
        </dgm:presLayoutVars>
      </dgm:prSet>
      <dgm:spPr/>
    </dgm:pt>
    <dgm:pt modelId="{4F32FBA0-593E-44FE-AA6B-CC783E7EE2CE}" type="pres">
      <dgm:prSet presAssocID="{AAC263CB-8256-4B03-92FE-1622698FB3E9}" presName="compNode" presStyleCnt="0"/>
      <dgm:spPr/>
    </dgm:pt>
    <dgm:pt modelId="{35AB2B2A-81A1-4E86-9570-976953B1715E}" type="pres">
      <dgm:prSet presAssocID="{AAC263CB-8256-4B03-92FE-1622698FB3E9}" presName="iconBgRect" presStyleLbl="bgShp" presStyleIdx="0" presStyleCnt="3"/>
      <dgm:spPr/>
    </dgm:pt>
    <dgm:pt modelId="{4BCA42CF-5F18-415D-BBD0-39172684BAA3}" type="pres">
      <dgm:prSet presAssocID="{AAC263CB-8256-4B03-92FE-1622698FB3E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3F149BD1-C0E1-439A-9262-4AD2DD61AF49}" type="pres">
      <dgm:prSet presAssocID="{AAC263CB-8256-4B03-92FE-1622698FB3E9}" presName="spaceRect" presStyleCnt="0"/>
      <dgm:spPr/>
    </dgm:pt>
    <dgm:pt modelId="{2064D4A5-9950-420D-A20C-7B6C385E1C29}" type="pres">
      <dgm:prSet presAssocID="{AAC263CB-8256-4B03-92FE-1622698FB3E9}" presName="textRect" presStyleLbl="revTx" presStyleIdx="0" presStyleCnt="3">
        <dgm:presLayoutVars>
          <dgm:chMax val="1"/>
          <dgm:chPref val="1"/>
        </dgm:presLayoutVars>
      </dgm:prSet>
      <dgm:spPr/>
    </dgm:pt>
    <dgm:pt modelId="{14A4AB0E-7001-4B3E-B1EA-3D75CE9957CE}" type="pres">
      <dgm:prSet presAssocID="{808B76D0-8EC7-469A-93AC-7A6017188A9D}" presName="sibTrans" presStyleCnt="0"/>
      <dgm:spPr/>
    </dgm:pt>
    <dgm:pt modelId="{8D3FE053-3EB3-427C-8021-CBACE599B51F}" type="pres">
      <dgm:prSet presAssocID="{4E8D2E69-0173-4BD3-B96A-7A9C5DD12B47}" presName="compNode" presStyleCnt="0"/>
      <dgm:spPr/>
    </dgm:pt>
    <dgm:pt modelId="{6AD27BF5-9421-4DDF-B63A-14F829AF67DC}" type="pres">
      <dgm:prSet presAssocID="{4E8D2E69-0173-4BD3-B96A-7A9C5DD12B47}" presName="iconBgRect" presStyleLbl="bgShp" presStyleIdx="1" presStyleCnt="3"/>
      <dgm:spPr/>
    </dgm:pt>
    <dgm:pt modelId="{885E976B-FCC1-45E1-A924-1F1C8CC5F77E}" type="pres">
      <dgm:prSet presAssocID="{4E8D2E69-0173-4BD3-B96A-7A9C5DD12B4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AEA8078D-326C-4C2F-B619-602E986A78CD}" type="pres">
      <dgm:prSet presAssocID="{4E8D2E69-0173-4BD3-B96A-7A9C5DD12B47}" presName="spaceRect" presStyleCnt="0"/>
      <dgm:spPr/>
    </dgm:pt>
    <dgm:pt modelId="{31876370-9A0B-4D91-9EB4-67FE024790B0}" type="pres">
      <dgm:prSet presAssocID="{4E8D2E69-0173-4BD3-B96A-7A9C5DD12B47}" presName="textRect" presStyleLbl="revTx" presStyleIdx="1" presStyleCnt="3">
        <dgm:presLayoutVars>
          <dgm:chMax val="1"/>
          <dgm:chPref val="1"/>
        </dgm:presLayoutVars>
      </dgm:prSet>
      <dgm:spPr/>
    </dgm:pt>
    <dgm:pt modelId="{47C0FA6E-6D07-4607-AF2D-3078C617AC0D}" type="pres">
      <dgm:prSet presAssocID="{FEF1E80E-8A9E-4B0A-817C-2A4CFDCF3FB2}" presName="sibTrans" presStyleCnt="0"/>
      <dgm:spPr/>
    </dgm:pt>
    <dgm:pt modelId="{C0C7E698-D020-4493-8154-D212B67C9149}" type="pres">
      <dgm:prSet presAssocID="{93A6A030-ABAB-4EFA-B539-0FDB3E07C1EF}" presName="compNode" presStyleCnt="0"/>
      <dgm:spPr/>
    </dgm:pt>
    <dgm:pt modelId="{903BEAC4-0F18-494C-A6E7-4A6EB78A6892}" type="pres">
      <dgm:prSet presAssocID="{93A6A030-ABAB-4EFA-B539-0FDB3E07C1EF}" presName="iconBgRect" presStyleLbl="bgShp" presStyleIdx="2" presStyleCnt="3"/>
      <dgm:spPr/>
    </dgm:pt>
    <dgm:pt modelId="{91FF00B9-1606-4E9A-9E6B-EAB4B230E159}" type="pres">
      <dgm:prSet presAssocID="{93A6A030-ABAB-4EFA-B539-0FDB3E07C1E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882F8B1-DBD3-436C-B59A-6A4C2D3B5882}" type="pres">
      <dgm:prSet presAssocID="{93A6A030-ABAB-4EFA-B539-0FDB3E07C1EF}" presName="spaceRect" presStyleCnt="0"/>
      <dgm:spPr/>
    </dgm:pt>
    <dgm:pt modelId="{5548E153-23C0-4D39-8447-A8A71EE28634}" type="pres">
      <dgm:prSet presAssocID="{93A6A030-ABAB-4EFA-B539-0FDB3E07C1E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2D167D5A-411F-4CEF-ABD5-53A2D9B380AA}" type="presOf" srcId="{AAC263CB-8256-4B03-92FE-1622698FB3E9}" destId="{2064D4A5-9950-420D-A20C-7B6C385E1C29}" srcOrd="0" destOrd="0" presId="urn:microsoft.com/office/officeart/2018/5/layout/IconCircleLabel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82B41491-186E-4B08-A4AD-D1A5E696DFF3}" type="presOf" srcId="{4E8D2E69-0173-4BD3-B96A-7A9C5DD12B47}" destId="{31876370-9A0B-4D91-9EB4-67FE024790B0}" srcOrd="0" destOrd="0" presId="urn:microsoft.com/office/officeart/2018/5/layout/IconCircleLabelList"/>
    <dgm:cxn modelId="{218BD0A5-1A78-4001-AC55-CBA9D47EA5F9}" type="presOf" srcId="{D4503D04-C97E-4622-AE07-D0307CB3B4CA}" destId="{C134C478-0103-4C57-A011-6778FE2F114C}" srcOrd="0" destOrd="0" presId="urn:microsoft.com/office/officeart/2018/5/layout/IconCircleLabelList"/>
    <dgm:cxn modelId="{AC2D6ED2-ED05-46B1-B321-7BE410B94BD5}" type="presOf" srcId="{93A6A030-ABAB-4EFA-B539-0FDB3E07C1EF}" destId="{5548E153-23C0-4D39-8447-A8A71EE28634}" srcOrd="0" destOrd="0" presId="urn:microsoft.com/office/officeart/2018/5/layout/IconCircleLabel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D2AFB9E1-69ED-4E5A-857E-7E4520CE4E8F}" type="presParOf" srcId="{C134C478-0103-4C57-A011-6778FE2F114C}" destId="{4F32FBA0-593E-44FE-AA6B-CC783E7EE2CE}" srcOrd="0" destOrd="0" presId="urn:microsoft.com/office/officeart/2018/5/layout/IconCircleLabelList"/>
    <dgm:cxn modelId="{4A155459-B042-468F-8FD0-2F38332E97AB}" type="presParOf" srcId="{4F32FBA0-593E-44FE-AA6B-CC783E7EE2CE}" destId="{35AB2B2A-81A1-4E86-9570-976953B1715E}" srcOrd="0" destOrd="0" presId="urn:microsoft.com/office/officeart/2018/5/layout/IconCircleLabelList"/>
    <dgm:cxn modelId="{89FDD620-1E1D-47A1-AE76-2E6CCE73379E}" type="presParOf" srcId="{4F32FBA0-593E-44FE-AA6B-CC783E7EE2CE}" destId="{4BCA42CF-5F18-415D-BBD0-39172684BAA3}" srcOrd="1" destOrd="0" presId="urn:microsoft.com/office/officeart/2018/5/layout/IconCircleLabelList"/>
    <dgm:cxn modelId="{BDFC3B38-30F7-4491-A58C-C26E1F07D1F7}" type="presParOf" srcId="{4F32FBA0-593E-44FE-AA6B-CC783E7EE2CE}" destId="{3F149BD1-C0E1-439A-9262-4AD2DD61AF49}" srcOrd="2" destOrd="0" presId="urn:microsoft.com/office/officeart/2018/5/layout/IconCircleLabelList"/>
    <dgm:cxn modelId="{D2F16713-26ED-42FF-A98C-FC1D792529C7}" type="presParOf" srcId="{4F32FBA0-593E-44FE-AA6B-CC783E7EE2CE}" destId="{2064D4A5-9950-420D-A20C-7B6C385E1C29}" srcOrd="3" destOrd="0" presId="urn:microsoft.com/office/officeart/2018/5/layout/IconCircleLabelList"/>
    <dgm:cxn modelId="{55F480BC-4C87-4278-94BF-9F50D8DDFE93}" type="presParOf" srcId="{C134C478-0103-4C57-A011-6778FE2F114C}" destId="{14A4AB0E-7001-4B3E-B1EA-3D75CE9957CE}" srcOrd="1" destOrd="0" presId="urn:microsoft.com/office/officeart/2018/5/layout/IconCircleLabelList"/>
    <dgm:cxn modelId="{02D5C912-6EE6-4E2B-9311-F48983A08DCD}" type="presParOf" srcId="{C134C478-0103-4C57-A011-6778FE2F114C}" destId="{8D3FE053-3EB3-427C-8021-CBACE599B51F}" srcOrd="2" destOrd="0" presId="urn:microsoft.com/office/officeart/2018/5/layout/IconCircleLabelList"/>
    <dgm:cxn modelId="{DCE400CC-A507-4CE5-BCAC-57B2F95BFD67}" type="presParOf" srcId="{8D3FE053-3EB3-427C-8021-CBACE599B51F}" destId="{6AD27BF5-9421-4DDF-B63A-14F829AF67DC}" srcOrd="0" destOrd="0" presId="urn:microsoft.com/office/officeart/2018/5/layout/IconCircleLabelList"/>
    <dgm:cxn modelId="{41B71C94-F1D2-451B-9129-BA108B971445}" type="presParOf" srcId="{8D3FE053-3EB3-427C-8021-CBACE599B51F}" destId="{885E976B-FCC1-45E1-A924-1F1C8CC5F77E}" srcOrd="1" destOrd="0" presId="urn:microsoft.com/office/officeart/2018/5/layout/IconCircleLabelList"/>
    <dgm:cxn modelId="{A5F8C0F8-E472-442C-8B13-28E8D6A17AA3}" type="presParOf" srcId="{8D3FE053-3EB3-427C-8021-CBACE599B51F}" destId="{AEA8078D-326C-4C2F-B619-602E986A78CD}" srcOrd="2" destOrd="0" presId="urn:microsoft.com/office/officeart/2018/5/layout/IconCircleLabelList"/>
    <dgm:cxn modelId="{BBDB96E9-7FBC-4919-9FAE-917A3DB787D5}" type="presParOf" srcId="{8D3FE053-3EB3-427C-8021-CBACE599B51F}" destId="{31876370-9A0B-4D91-9EB4-67FE024790B0}" srcOrd="3" destOrd="0" presId="urn:microsoft.com/office/officeart/2018/5/layout/IconCircleLabelList"/>
    <dgm:cxn modelId="{830A9DFA-81B8-4177-99DD-B3114B25F767}" type="presParOf" srcId="{C134C478-0103-4C57-A011-6778FE2F114C}" destId="{47C0FA6E-6D07-4607-AF2D-3078C617AC0D}" srcOrd="3" destOrd="0" presId="urn:microsoft.com/office/officeart/2018/5/layout/IconCircleLabelList"/>
    <dgm:cxn modelId="{C97BA56B-0298-4D89-8862-2EFA5EFA94E9}" type="presParOf" srcId="{C134C478-0103-4C57-A011-6778FE2F114C}" destId="{C0C7E698-D020-4493-8154-D212B67C9149}" srcOrd="4" destOrd="0" presId="urn:microsoft.com/office/officeart/2018/5/layout/IconCircleLabelList"/>
    <dgm:cxn modelId="{9E68B382-FD5A-4C34-94AC-6C44034BE962}" type="presParOf" srcId="{C0C7E698-D020-4493-8154-D212B67C9149}" destId="{903BEAC4-0F18-494C-A6E7-4A6EB78A6892}" srcOrd="0" destOrd="0" presId="urn:microsoft.com/office/officeart/2018/5/layout/IconCircleLabelList"/>
    <dgm:cxn modelId="{5F158F96-4742-48EA-BBA2-ECD6B36E7F70}" type="presParOf" srcId="{C0C7E698-D020-4493-8154-D212B67C9149}" destId="{91FF00B9-1606-4E9A-9E6B-EAB4B230E159}" srcOrd="1" destOrd="0" presId="urn:microsoft.com/office/officeart/2018/5/layout/IconCircleLabelList"/>
    <dgm:cxn modelId="{29A4B658-FF6B-474D-ADD3-4BD27E4D6F66}" type="presParOf" srcId="{C0C7E698-D020-4493-8154-D212B67C9149}" destId="{0882F8B1-DBD3-436C-B59A-6A4C2D3B5882}" srcOrd="2" destOrd="0" presId="urn:microsoft.com/office/officeart/2018/5/layout/IconCircleLabelList"/>
    <dgm:cxn modelId="{18F6604D-1408-40A9-A5A3-4D3715C93873}" type="presParOf" srcId="{C0C7E698-D020-4493-8154-D212B67C9149}" destId="{5548E153-23C0-4D39-8447-A8A71EE28634}" srcOrd="3" destOrd="0" presId="urn:microsoft.com/office/officeart/2018/5/layout/IconCircle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35311F0-D6E8-47E5-8D22-40B4B43C88FF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entury Gothic" panose="020B0502020202020204"/>
            </a:rPr>
            <a:t>Asking to participate in admission events</a:t>
          </a:r>
        </a:p>
      </dgm:t>
    </dgm:pt>
    <dgm:pt modelId="{738D7B27-0212-4A3A-B8E1-5E80BFC20312}" type="parTrans" cxnId="{577790A6-06DA-43A4-BA59-E01A4A7E318A}">
      <dgm:prSet/>
      <dgm:spPr/>
    </dgm:pt>
    <dgm:pt modelId="{F0403223-B736-4D5E-8A48-6427E102DD70}" type="sibTrans" cxnId="{577790A6-06DA-43A4-BA59-E01A4A7E318A}">
      <dgm:prSet/>
      <dgm:spPr/>
      <dgm:t>
        <a:bodyPr/>
        <a:lstStyle/>
        <a:p>
          <a:endParaRPr lang="en-US"/>
        </a:p>
      </dgm:t>
    </dgm:pt>
    <dgm:pt modelId="{2CA4EB66-4F98-4366-8D37-67076F84C76F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entury Gothic" panose="020B0502020202020204"/>
            </a:rPr>
            <a:t>Creating Literacy</a:t>
          </a:r>
        </a:p>
      </dgm:t>
    </dgm:pt>
    <dgm:pt modelId="{91C01DF5-57B5-40A7-A89E-05EF2F6B3CD6}" type="parTrans" cxnId="{163EED22-DBA6-43E2-B8DE-F4DAEF04B3F5}">
      <dgm:prSet/>
      <dgm:spPr/>
    </dgm:pt>
    <dgm:pt modelId="{B4EA1727-8F3C-44F8-8F78-D2FE3722842B}" type="sibTrans" cxnId="{163EED22-DBA6-43E2-B8DE-F4DAEF04B3F5}">
      <dgm:prSet/>
      <dgm:spPr/>
      <dgm:t>
        <a:bodyPr/>
        <a:lstStyle/>
        <a:p>
          <a:endParaRPr lang="en-US"/>
        </a:p>
      </dgm:t>
    </dgm:pt>
    <dgm:pt modelId="{9ED636C8-D3EA-4729-B777-02113238E72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entury Gothic" panose="020B0502020202020204"/>
            </a:rPr>
            <a:t>Providing Transparency in policies to colleague departments</a:t>
          </a:r>
        </a:p>
      </dgm:t>
    </dgm:pt>
    <dgm:pt modelId="{30B2A383-A9B5-4819-B598-5CC18B15F123}" type="parTrans" cxnId="{F8B080B4-DE4A-4453-A945-F5FB79E2435B}">
      <dgm:prSet/>
      <dgm:spPr/>
    </dgm:pt>
    <dgm:pt modelId="{23FBDAD9-80D0-4461-8E08-3261716E8C4E}" type="sibTrans" cxnId="{F8B080B4-DE4A-4453-A945-F5FB79E2435B}">
      <dgm:prSet/>
      <dgm:spPr/>
      <dgm:t>
        <a:bodyPr/>
        <a:lstStyle/>
        <a:p>
          <a:endParaRPr lang="en-US"/>
        </a:p>
      </dgm:t>
    </dgm:pt>
    <dgm:pt modelId="{398572BF-3F0D-4415-8A82-93AB19B8722E}" type="pres">
      <dgm:prSet presAssocID="{D4503D04-C97E-4622-AE07-D0307CB3B4CA}" presName="root" presStyleCnt="0">
        <dgm:presLayoutVars>
          <dgm:dir/>
          <dgm:resizeHandles val="exact"/>
        </dgm:presLayoutVars>
      </dgm:prSet>
      <dgm:spPr/>
    </dgm:pt>
    <dgm:pt modelId="{34F298F5-84AE-49CD-8695-09663B37560E}" type="pres">
      <dgm:prSet presAssocID="{835311F0-D6E8-47E5-8D22-40B4B43C88FF}" presName="compNode" presStyleCnt="0"/>
      <dgm:spPr/>
    </dgm:pt>
    <dgm:pt modelId="{1EAC3717-723B-4496-97B3-68F01145FA63}" type="pres">
      <dgm:prSet presAssocID="{835311F0-D6E8-47E5-8D22-40B4B43C88FF}" presName="bgRect" presStyleLbl="bgShp" presStyleIdx="0" presStyleCnt="3"/>
      <dgm:spPr/>
    </dgm:pt>
    <dgm:pt modelId="{D02B972E-EBB9-4CE2-93B3-2A4E21382B79}" type="pres">
      <dgm:prSet presAssocID="{835311F0-D6E8-47E5-8D22-40B4B43C88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58A4359-3D88-4E0E-A3CA-886D8250503B}" type="pres">
      <dgm:prSet presAssocID="{835311F0-D6E8-47E5-8D22-40B4B43C88FF}" presName="spaceRect" presStyleCnt="0"/>
      <dgm:spPr/>
    </dgm:pt>
    <dgm:pt modelId="{E5B770DF-D4E2-444F-B884-116E6BD98C05}" type="pres">
      <dgm:prSet presAssocID="{835311F0-D6E8-47E5-8D22-40B4B43C88FF}" presName="parTx" presStyleLbl="revTx" presStyleIdx="0" presStyleCnt="3">
        <dgm:presLayoutVars>
          <dgm:chMax val="0"/>
          <dgm:chPref val="0"/>
        </dgm:presLayoutVars>
      </dgm:prSet>
      <dgm:spPr/>
    </dgm:pt>
    <dgm:pt modelId="{21C6EB2A-8D1A-4620-B26B-897AD4FF80BF}" type="pres">
      <dgm:prSet presAssocID="{F0403223-B736-4D5E-8A48-6427E102DD70}" presName="sibTrans" presStyleCnt="0"/>
      <dgm:spPr/>
    </dgm:pt>
    <dgm:pt modelId="{F79BC32D-D30B-4743-A559-B41C7561277A}" type="pres">
      <dgm:prSet presAssocID="{2CA4EB66-4F98-4366-8D37-67076F84C76F}" presName="compNode" presStyleCnt="0"/>
      <dgm:spPr/>
    </dgm:pt>
    <dgm:pt modelId="{69089200-2559-45FD-99E4-D5491B712548}" type="pres">
      <dgm:prSet presAssocID="{2CA4EB66-4F98-4366-8D37-67076F84C76F}" presName="bgRect" presStyleLbl="bgShp" presStyleIdx="1" presStyleCnt="3"/>
      <dgm:spPr/>
    </dgm:pt>
    <dgm:pt modelId="{803F6690-EF45-4C93-9C23-08BC83847085}" type="pres">
      <dgm:prSet presAssocID="{2CA4EB66-4F98-4366-8D37-67076F84C76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7D0D0C-AF59-44F8-AB8F-AF229A63B48D}" type="pres">
      <dgm:prSet presAssocID="{2CA4EB66-4F98-4366-8D37-67076F84C76F}" presName="spaceRect" presStyleCnt="0"/>
      <dgm:spPr/>
    </dgm:pt>
    <dgm:pt modelId="{E1F264C4-D868-4729-9144-C662A0F595FC}" type="pres">
      <dgm:prSet presAssocID="{2CA4EB66-4F98-4366-8D37-67076F84C76F}" presName="parTx" presStyleLbl="revTx" presStyleIdx="1" presStyleCnt="3">
        <dgm:presLayoutVars>
          <dgm:chMax val="0"/>
          <dgm:chPref val="0"/>
        </dgm:presLayoutVars>
      </dgm:prSet>
      <dgm:spPr/>
    </dgm:pt>
    <dgm:pt modelId="{A2A16268-A2CE-466C-AFD3-CB9ED0CC69D6}" type="pres">
      <dgm:prSet presAssocID="{B4EA1727-8F3C-44F8-8F78-D2FE3722842B}" presName="sibTrans" presStyleCnt="0"/>
      <dgm:spPr/>
    </dgm:pt>
    <dgm:pt modelId="{B1A56F16-DA02-493D-96AA-26A731F12EF7}" type="pres">
      <dgm:prSet presAssocID="{9ED636C8-D3EA-4729-B777-02113238E722}" presName="compNode" presStyleCnt="0"/>
      <dgm:spPr/>
    </dgm:pt>
    <dgm:pt modelId="{AB0BD30A-8B11-4A31-87B1-F854995190A0}" type="pres">
      <dgm:prSet presAssocID="{9ED636C8-D3EA-4729-B777-02113238E722}" presName="bgRect" presStyleLbl="bgShp" presStyleIdx="2" presStyleCnt="3"/>
      <dgm:spPr/>
    </dgm:pt>
    <dgm:pt modelId="{852BED99-657F-436F-BDE4-BEB5C048774B}" type="pres">
      <dgm:prSet presAssocID="{9ED636C8-D3EA-4729-B777-02113238E72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12ED011-A12E-4570-8D90-54E68EF67226}" type="pres">
      <dgm:prSet presAssocID="{9ED636C8-D3EA-4729-B777-02113238E722}" presName="spaceRect" presStyleCnt="0"/>
      <dgm:spPr/>
    </dgm:pt>
    <dgm:pt modelId="{BB79D96A-AA0A-4589-A817-02520CF5F936}" type="pres">
      <dgm:prSet presAssocID="{9ED636C8-D3EA-4729-B777-02113238E72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713070D-D6E6-42AB-A417-DE8CBEA9E185}" type="presOf" srcId="{835311F0-D6E8-47E5-8D22-40B4B43C88FF}" destId="{E5B770DF-D4E2-444F-B884-116E6BD98C05}" srcOrd="0" destOrd="0" presId="urn:microsoft.com/office/officeart/2018/2/layout/IconVerticalSolidList"/>
    <dgm:cxn modelId="{163EED22-DBA6-43E2-B8DE-F4DAEF04B3F5}" srcId="{D4503D04-C97E-4622-AE07-D0307CB3B4CA}" destId="{2CA4EB66-4F98-4366-8D37-67076F84C76F}" srcOrd="1" destOrd="0" parTransId="{91C01DF5-57B5-40A7-A89E-05EF2F6B3CD6}" sibTransId="{B4EA1727-8F3C-44F8-8F78-D2FE3722842B}"/>
    <dgm:cxn modelId="{50757B4E-EDA4-470D-95D2-EC2D2DF1F5D8}" type="presOf" srcId="{9ED636C8-D3EA-4729-B777-02113238E722}" destId="{BB79D96A-AA0A-4589-A817-02520CF5F936}" srcOrd="0" destOrd="0" presId="urn:microsoft.com/office/officeart/2018/2/layout/IconVerticalSolidList"/>
    <dgm:cxn modelId="{577790A6-06DA-43A4-BA59-E01A4A7E318A}" srcId="{D4503D04-C97E-4622-AE07-D0307CB3B4CA}" destId="{835311F0-D6E8-47E5-8D22-40B4B43C88FF}" srcOrd="0" destOrd="0" parTransId="{738D7B27-0212-4A3A-B8E1-5E80BFC20312}" sibTransId="{F0403223-B736-4D5E-8A48-6427E102DD70}"/>
    <dgm:cxn modelId="{F8B080B4-DE4A-4453-A945-F5FB79E2435B}" srcId="{D4503D04-C97E-4622-AE07-D0307CB3B4CA}" destId="{9ED636C8-D3EA-4729-B777-02113238E722}" srcOrd="2" destOrd="0" parTransId="{30B2A383-A9B5-4819-B598-5CC18B15F123}" sibTransId="{23FBDAD9-80D0-4461-8E08-3261716E8C4E}"/>
    <dgm:cxn modelId="{9BDABAC3-1410-4225-9121-F454C53C2D96}" type="presOf" srcId="{D4503D04-C97E-4622-AE07-D0307CB3B4CA}" destId="{398572BF-3F0D-4415-8A82-93AB19B8722E}" srcOrd="0" destOrd="0" presId="urn:microsoft.com/office/officeart/2018/2/layout/IconVerticalSolidList"/>
    <dgm:cxn modelId="{D0F31EE2-59DD-4DDC-84CB-4B3A41F39020}" type="presOf" srcId="{2CA4EB66-4F98-4366-8D37-67076F84C76F}" destId="{E1F264C4-D868-4729-9144-C662A0F595FC}" srcOrd="0" destOrd="0" presId="urn:microsoft.com/office/officeart/2018/2/layout/IconVerticalSolidList"/>
    <dgm:cxn modelId="{C4E7520B-EFE3-4230-A2BD-B940DD25878C}" type="presParOf" srcId="{398572BF-3F0D-4415-8A82-93AB19B8722E}" destId="{34F298F5-84AE-49CD-8695-09663B37560E}" srcOrd="0" destOrd="0" presId="urn:microsoft.com/office/officeart/2018/2/layout/IconVerticalSolidList"/>
    <dgm:cxn modelId="{2DF74929-ABB0-4D95-A763-C6E0D434CEC9}" type="presParOf" srcId="{34F298F5-84AE-49CD-8695-09663B37560E}" destId="{1EAC3717-723B-4496-97B3-68F01145FA63}" srcOrd="0" destOrd="0" presId="urn:microsoft.com/office/officeart/2018/2/layout/IconVerticalSolidList"/>
    <dgm:cxn modelId="{98494F0C-9794-4217-B334-3FB72749D1CB}" type="presParOf" srcId="{34F298F5-84AE-49CD-8695-09663B37560E}" destId="{D02B972E-EBB9-4CE2-93B3-2A4E21382B79}" srcOrd="1" destOrd="0" presId="urn:microsoft.com/office/officeart/2018/2/layout/IconVerticalSolidList"/>
    <dgm:cxn modelId="{D0855635-2E87-4754-BC9E-B1F8851C3281}" type="presParOf" srcId="{34F298F5-84AE-49CD-8695-09663B37560E}" destId="{258A4359-3D88-4E0E-A3CA-886D8250503B}" srcOrd="2" destOrd="0" presId="urn:microsoft.com/office/officeart/2018/2/layout/IconVerticalSolidList"/>
    <dgm:cxn modelId="{73B80644-2D4D-45BC-B14E-1473397F89DE}" type="presParOf" srcId="{34F298F5-84AE-49CD-8695-09663B37560E}" destId="{E5B770DF-D4E2-444F-B884-116E6BD98C05}" srcOrd="3" destOrd="0" presId="urn:microsoft.com/office/officeart/2018/2/layout/IconVerticalSolidList"/>
    <dgm:cxn modelId="{98EF830C-0CE9-4AE7-B238-2075D143376A}" type="presParOf" srcId="{398572BF-3F0D-4415-8A82-93AB19B8722E}" destId="{21C6EB2A-8D1A-4620-B26B-897AD4FF80BF}" srcOrd="1" destOrd="0" presId="urn:microsoft.com/office/officeart/2018/2/layout/IconVerticalSolidList"/>
    <dgm:cxn modelId="{4D4DBAC4-FFDE-4441-8555-9ECF62AEAEB8}" type="presParOf" srcId="{398572BF-3F0D-4415-8A82-93AB19B8722E}" destId="{F79BC32D-D30B-4743-A559-B41C7561277A}" srcOrd="2" destOrd="0" presId="urn:microsoft.com/office/officeart/2018/2/layout/IconVerticalSolidList"/>
    <dgm:cxn modelId="{5B706DFC-2D14-4D70-9EE2-6AF2E0C4E0AA}" type="presParOf" srcId="{F79BC32D-D30B-4743-A559-B41C7561277A}" destId="{69089200-2559-45FD-99E4-D5491B712548}" srcOrd="0" destOrd="0" presId="urn:microsoft.com/office/officeart/2018/2/layout/IconVerticalSolidList"/>
    <dgm:cxn modelId="{F59D2CE3-A250-41D6-9B84-2F1DDD5F600F}" type="presParOf" srcId="{F79BC32D-D30B-4743-A559-B41C7561277A}" destId="{803F6690-EF45-4C93-9C23-08BC83847085}" srcOrd="1" destOrd="0" presId="urn:microsoft.com/office/officeart/2018/2/layout/IconVerticalSolidList"/>
    <dgm:cxn modelId="{54FEFE71-EB8C-4A9A-AF8A-6B4B22921637}" type="presParOf" srcId="{F79BC32D-D30B-4743-A559-B41C7561277A}" destId="{AD7D0D0C-AF59-44F8-AB8F-AF229A63B48D}" srcOrd="2" destOrd="0" presId="urn:microsoft.com/office/officeart/2018/2/layout/IconVerticalSolidList"/>
    <dgm:cxn modelId="{9CEC30CB-A6C0-441E-A277-FBB286ABF6A6}" type="presParOf" srcId="{F79BC32D-D30B-4743-A559-B41C7561277A}" destId="{E1F264C4-D868-4729-9144-C662A0F595FC}" srcOrd="3" destOrd="0" presId="urn:microsoft.com/office/officeart/2018/2/layout/IconVerticalSolidList"/>
    <dgm:cxn modelId="{870AAF04-112F-425B-9D40-733DC7E7F3A3}" type="presParOf" srcId="{398572BF-3F0D-4415-8A82-93AB19B8722E}" destId="{A2A16268-A2CE-466C-AFD3-CB9ED0CC69D6}" srcOrd="3" destOrd="0" presId="urn:microsoft.com/office/officeart/2018/2/layout/IconVerticalSolidList"/>
    <dgm:cxn modelId="{D7D869F3-0631-4F0C-8BF9-8D686FE9E185}" type="presParOf" srcId="{398572BF-3F0D-4415-8A82-93AB19B8722E}" destId="{B1A56F16-DA02-493D-96AA-26A731F12EF7}" srcOrd="4" destOrd="0" presId="urn:microsoft.com/office/officeart/2018/2/layout/IconVerticalSolidList"/>
    <dgm:cxn modelId="{D904F9C6-9387-42C7-A28E-48E626AB4AA1}" type="presParOf" srcId="{B1A56F16-DA02-493D-96AA-26A731F12EF7}" destId="{AB0BD30A-8B11-4A31-87B1-F854995190A0}" srcOrd="0" destOrd="0" presId="urn:microsoft.com/office/officeart/2018/2/layout/IconVerticalSolidList"/>
    <dgm:cxn modelId="{FEBCCB1D-7E1F-4B45-9A81-D30BB3030473}" type="presParOf" srcId="{B1A56F16-DA02-493D-96AA-26A731F12EF7}" destId="{852BED99-657F-436F-BDE4-BEB5C048774B}" srcOrd="1" destOrd="0" presId="urn:microsoft.com/office/officeart/2018/2/layout/IconVerticalSolidList"/>
    <dgm:cxn modelId="{A5D516E6-8A09-4B26-96A6-D7BD07BB9847}" type="presParOf" srcId="{B1A56F16-DA02-493D-96AA-26A731F12EF7}" destId="{112ED011-A12E-4570-8D90-54E68EF67226}" srcOrd="2" destOrd="0" presId="urn:microsoft.com/office/officeart/2018/2/layout/IconVerticalSolidList"/>
    <dgm:cxn modelId="{830930F6-8446-4EE7-9C05-9C63C68A8379}" type="presParOf" srcId="{B1A56F16-DA02-493D-96AA-26A731F12EF7}" destId="{BB79D96A-AA0A-4589-A817-02520CF5F936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5311F0-D6E8-47E5-8D22-40B4B43C88FF}">
      <dgm:prSet phldr="0"/>
      <dgm:spPr/>
      <dgm:t>
        <a:bodyPr/>
        <a:lstStyle/>
        <a:p>
          <a:r>
            <a:rPr lang="en-US">
              <a:latin typeface="Century Gothic" panose="020B0502020202020204"/>
            </a:rPr>
            <a:t>Addressing Basic Needs</a:t>
          </a:r>
        </a:p>
      </dgm:t>
    </dgm:pt>
    <dgm:pt modelId="{738D7B27-0212-4A3A-B8E1-5E80BFC20312}" type="parTrans" cxnId="{577790A6-06DA-43A4-BA59-E01A4A7E318A}">
      <dgm:prSet/>
      <dgm:spPr/>
    </dgm:pt>
    <dgm:pt modelId="{F0403223-B736-4D5E-8A48-6427E102DD70}" type="sibTrans" cxnId="{577790A6-06DA-43A4-BA59-E01A4A7E318A}">
      <dgm:prSet/>
      <dgm:spPr/>
      <dgm:t>
        <a:bodyPr/>
        <a:lstStyle/>
        <a:p>
          <a:endParaRPr lang="en-US"/>
        </a:p>
      </dgm:t>
    </dgm:pt>
    <dgm:pt modelId="{2CA4EB66-4F98-4366-8D37-67076F84C76F}">
      <dgm:prSet phldr="0"/>
      <dgm:spPr/>
      <dgm:t>
        <a:bodyPr/>
        <a:lstStyle/>
        <a:p>
          <a:r>
            <a:rPr lang="en-US">
              <a:latin typeface="Century Gothic" panose="020B0502020202020204"/>
            </a:rPr>
            <a:t>Mental Health Resources</a:t>
          </a:r>
        </a:p>
      </dgm:t>
    </dgm:pt>
    <dgm:pt modelId="{91C01DF5-57B5-40A7-A89E-05EF2F6B3CD6}" type="parTrans" cxnId="{163EED22-DBA6-43E2-B8DE-F4DAEF04B3F5}">
      <dgm:prSet/>
      <dgm:spPr/>
    </dgm:pt>
    <dgm:pt modelId="{B4EA1727-8F3C-44F8-8F78-D2FE3722842B}" type="sibTrans" cxnId="{163EED22-DBA6-43E2-B8DE-F4DAEF04B3F5}">
      <dgm:prSet/>
      <dgm:spPr/>
      <dgm:t>
        <a:bodyPr/>
        <a:lstStyle/>
        <a:p>
          <a:endParaRPr lang="en-US"/>
        </a:p>
      </dgm:t>
    </dgm:pt>
    <dgm:pt modelId="{9ED636C8-D3EA-4729-B777-02113238E722}">
      <dgm:prSet phldr="0"/>
      <dgm:spPr/>
      <dgm:t>
        <a:bodyPr/>
        <a:lstStyle/>
        <a:p>
          <a:r>
            <a:rPr lang="en-US">
              <a:latin typeface="Century Gothic" panose="020B0502020202020204"/>
            </a:rPr>
            <a:t> Emergency Grants</a:t>
          </a:r>
        </a:p>
      </dgm:t>
    </dgm:pt>
    <dgm:pt modelId="{30B2A383-A9B5-4819-B598-5CC18B15F123}" type="parTrans" cxnId="{F8B080B4-DE4A-4453-A945-F5FB79E2435B}">
      <dgm:prSet/>
      <dgm:spPr/>
    </dgm:pt>
    <dgm:pt modelId="{23FBDAD9-80D0-4461-8E08-3261716E8C4E}" type="sibTrans" cxnId="{F8B080B4-DE4A-4453-A945-F5FB79E2435B}">
      <dgm:prSet/>
      <dgm:spPr/>
      <dgm:t>
        <a:bodyPr/>
        <a:lstStyle/>
        <a:p>
          <a:endParaRPr lang="en-US"/>
        </a:p>
      </dgm:t>
    </dgm:pt>
    <dgm:pt modelId="{BC8E2A54-4C10-4530-8560-87E013A9C577}" type="pres">
      <dgm:prSet presAssocID="{D4503D04-C97E-4622-AE07-D0307CB3B4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90748E-B06E-434A-8542-EE121B5BCC5A}" type="pres">
      <dgm:prSet presAssocID="{835311F0-D6E8-47E5-8D22-40B4B43C88FF}" presName="hierRoot1" presStyleCnt="0"/>
      <dgm:spPr/>
    </dgm:pt>
    <dgm:pt modelId="{58A23297-0EC5-405B-90F9-82D4FF5C9BBD}" type="pres">
      <dgm:prSet presAssocID="{835311F0-D6E8-47E5-8D22-40B4B43C88FF}" presName="composite" presStyleCnt="0"/>
      <dgm:spPr/>
    </dgm:pt>
    <dgm:pt modelId="{A4AA666A-6E66-41E0-8112-8513AEB9B2ED}" type="pres">
      <dgm:prSet presAssocID="{835311F0-D6E8-47E5-8D22-40B4B43C88FF}" presName="background" presStyleLbl="node0" presStyleIdx="0" presStyleCnt="3"/>
      <dgm:spPr/>
    </dgm:pt>
    <dgm:pt modelId="{D647F932-B9F9-4F72-8406-9056D8C904AE}" type="pres">
      <dgm:prSet presAssocID="{835311F0-D6E8-47E5-8D22-40B4B43C88FF}" presName="text" presStyleLbl="fgAcc0" presStyleIdx="0" presStyleCnt="3">
        <dgm:presLayoutVars>
          <dgm:chPref val="3"/>
        </dgm:presLayoutVars>
      </dgm:prSet>
      <dgm:spPr/>
    </dgm:pt>
    <dgm:pt modelId="{ECD4CE19-E207-4C28-9954-CC4545209D93}" type="pres">
      <dgm:prSet presAssocID="{835311F0-D6E8-47E5-8D22-40B4B43C88FF}" presName="hierChild2" presStyleCnt="0"/>
      <dgm:spPr/>
    </dgm:pt>
    <dgm:pt modelId="{FBDE2FB4-9936-49C0-951F-77B50ED856D6}" type="pres">
      <dgm:prSet presAssocID="{2CA4EB66-4F98-4366-8D37-67076F84C76F}" presName="hierRoot1" presStyleCnt="0"/>
      <dgm:spPr/>
    </dgm:pt>
    <dgm:pt modelId="{AC1F1AFF-3759-4D89-8C3B-85116FBDDDC3}" type="pres">
      <dgm:prSet presAssocID="{2CA4EB66-4F98-4366-8D37-67076F84C76F}" presName="composite" presStyleCnt="0"/>
      <dgm:spPr/>
    </dgm:pt>
    <dgm:pt modelId="{9286489B-948A-4D16-919E-7ADD2C22EFFA}" type="pres">
      <dgm:prSet presAssocID="{2CA4EB66-4F98-4366-8D37-67076F84C76F}" presName="background" presStyleLbl="node0" presStyleIdx="1" presStyleCnt="3"/>
      <dgm:spPr/>
    </dgm:pt>
    <dgm:pt modelId="{F054CEE3-CF24-4DBE-A8D8-F16A3B009AEC}" type="pres">
      <dgm:prSet presAssocID="{2CA4EB66-4F98-4366-8D37-67076F84C76F}" presName="text" presStyleLbl="fgAcc0" presStyleIdx="1" presStyleCnt="3">
        <dgm:presLayoutVars>
          <dgm:chPref val="3"/>
        </dgm:presLayoutVars>
      </dgm:prSet>
      <dgm:spPr/>
    </dgm:pt>
    <dgm:pt modelId="{9998E5A5-3D36-4F6A-B31D-6F4BB8FCF711}" type="pres">
      <dgm:prSet presAssocID="{2CA4EB66-4F98-4366-8D37-67076F84C76F}" presName="hierChild2" presStyleCnt="0"/>
      <dgm:spPr/>
    </dgm:pt>
    <dgm:pt modelId="{7367DE75-2C3C-4D5F-BFBA-C04CA5D042FF}" type="pres">
      <dgm:prSet presAssocID="{9ED636C8-D3EA-4729-B777-02113238E722}" presName="hierRoot1" presStyleCnt="0"/>
      <dgm:spPr/>
    </dgm:pt>
    <dgm:pt modelId="{5151FB19-E177-4064-A78A-944074EA2218}" type="pres">
      <dgm:prSet presAssocID="{9ED636C8-D3EA-4729-B777-02113238E722}" presName="composite" presStyleCnt="0"/>
      <dgm:spPr/>
    </dgm:pt>
    <dgm:pt modelId="{BCD1F0CC-1B63-43B4-8AAB-7452B364C05A}" type="pres">
      <dgm:prSet presAssocID="{9ED636C8-D3EA-4729-B777-02113238E722}" presName="background" presStyleLbl="node0" presStyleIdx="2" presStyleCnt="3"/>
      <dgm:spPr/>
    </dgm:pt>
    <dgm:pt modelId="{51634A4F-BFAA-496C-9BD1-7BE34A7636D9}" type="pres">
      <dgm:prSet presAssocID="{9ED636C8-D3EA-4729-B777-02113238E722}" presName="text" presStyleLbl="fgAcc0" presStyleIdx="2" presStyleCnt="3">
        <dgm:presLayoutVars>
          <dgm:chPref val="3"/>
        </dgm:presLayoutVars>
      </dgm:prSet>
      <dgm:spPr/>
    </dgm:pt>
    <dgm:pt modelId="{F5826C54-28D0-4F86-8D05-25A66965C973}" type="pres">
      <dgm:prSet presAssocID="{9ED636C8-D3EA-4729-B777-02113238E722}" presName="hierChild2" presStyleCnt="0"/>
      <dgm:spPr/>
    </dgm:pt>
  </dgm:ptLst>
  <dgm:cxnLst>
    <dgm:cxn modelId="{163EED22-DBA6-43E2-B8DE-F4DAEF04B3F5}" srcId="{D4503D04-C97E-4622-AE07-D0307CB3B4CA}" destId="{2CA4EB66-4F98-4366-8D37-67076F84C76F}" srcOrd="1" destOrd="0" parTransId="{91C01DF5-57B5-40A7-A89E-05EF2F6B3CD6}" sibTransId="{B4EA1727-8F3C-44F8-8F78-D2FE3722842B}"/>
    <dgm:cxn modelId="{E053A271-E088-4898-B353-3DF89EA5B57D}" type="presOf" srcId="{9ED636C8-D3EA-4729-B777-02113238E722}" destId="{51634A4F-BFAA-496C-9BD1-7BE34A7636D9}" srcOrd="0" destOrd="0" presId="urn:microsoft.com/office/officeart/2005/8/layout/hierarchy1"/>
    <dgm:cxn modelId="{B874DD90-14FF-48BB-9DC9-39A6F91E6168}" type="presOf" srcId="{2CA4EB66-4F98-4366-8D37-67076F84C76F}" destId="{F054CEE3-CF24-4DBE-A8D8-F16A3B009AEC}" srcOrd="0" destOrd="0" presId="urn:microsoft.com/office/officeart/2005/8/layout/hierarchy1"/>
    <dgm:cxn modelId="{577790A6-06DA-43A4-BA59-E01A4A7E318A}" srcId="{D4503D04-C97E-4622-AE07-D0307CB3B4CA}" destId="{835311F0-D6E8-47E5-8D22-40B4B43C88FF}" srcOrd="0" destOrd="0" parTransId="{738D7B27-0212-4A3A-B8E1-5E80BFC20312}" sibTransId="{F0403223-B736-4D5E-8A48-6427E102DD70}"/>
    <dgm:cxn modelId="{F8B080B4-DE4A-4453-A945-F5FB79E2435B}" srcId="{D4503D04-C97E-4622-AE07-D0307CB3B4CA}" destId="{9ED636C8-D3EA-4729-B777-02113238E722}" srcOrd="2" destOrd="0" parTransId="{30B2A383-A9B5-4819-B598-5CC18B15F123}" sibTransId="{23FBDAD9-80D0-4461-8E08-3261716E8C4E}"/>
    <dgm:cxn modelId="{EE903CBA-B2F4-4EEE-9AC5-F2EE93A3A013}" type="presOf" srcId="{835311F0-D6E8-47E5-8D22-40B4B43C88FF}" destId="{D647F932-B9F9-4F72-8406-9056D8C904AE}" srcOrd="0" destOrd="0" presId="urn:microsoft.com/office/officeart/2005/8/layout/hierarchy1"/>
    <dgm:cxn modelId="{2B2325FD-56B0-48E8-BDE7-A7C7C65CB4AA}" type="presOf" srcId="{D4503D04-C97E-4622-AE07-D0307CB3B4CA}" destId="{BC8E2A54-4C10-4530-8560-87E013A9C577}" srcOrd="0" destOrd="0" presId="urn:microsoft.com/office/officeart/2005/8/layout/hierarchy1"/>
    <dgm:cxn modelId="{8D338CA3-D330-4183-91C7-1D7035376F3B}" type="presParOf" srcId="{BC8E2A54-4C10-4530-8560-87E013A9C577}" destId="{1290748E-B06E-434A-8542-EE121B5BCC5A}" srcOrd="0" destOrd="0" presId="urn:microsoft.com/office/officeart/2005/8/layout/hierarchy1"/>
    <dgm:cxn modelId="{F873D316-40D2-4A80-91E1-07F652871809}" type="presParOf" srcId="{1290748E-B06E-434A-8542-EE121B5BCC5A}" destId="{58A23297-0EC5-405B-90F9-82D4FF5C9BBD}" srcOrd="0" destOrd="0" presId="urn:microsoft.com/office/officeart/2005/8/layout/hierarchy1"/>
    <dgm:cxn modelId="{C0D2B9C1-48AF-4A87-A7F4-8F5D785D98AD}" type="presParOf" srcId="{58A23297-0EC5-405B-90F9-82D4FF5C9BBD}" destId="{A4AA666A-6E66-41E0-8112-8513AEB9B2ED}" srcOrd="0" destOrd="0" presId="urn:microsoft.com/office/officeart/2005/8/layout/hierarchy1"/>
    <dgm:cxn modelId="{BC43E64B-D33E-4E60-BBDB-DE589FC8EE07}" type="presParOf" srcId="{58A23297-0EC5-405B-90F9-82D4FF5C9BBD}" destId="{D647F932-B9F9-4F72-8406-9056D8C904AE}" srcOrd="1" destOrd="0" presId="urn:microsoft.com/office/officeart/2005/8/layout/hierarchy1"/>
    <dgm:cxn modelId="{76680407-E657-420C-BA8F-3494FE86A4FE}" type="presParOf" srcId="{1290748E-B06E-434A-8542-EE121B5BCC5A}" destId="{ECD4CE19-E207-4C28-9954-CC4545209D93}" srcOrd="1" destOrd="0" presId="urn:microsoft.com/office/officeart/2005/8/layout/hierarchy1"/>
    <dgm:cxn modelId="{9DF29922-D6CF-4F75-AAC8-C638E07CF050}" type="presParOf" srcId="{BC8E2A54-4C10-4530-8560-87E013A9C577}" destId="{FBDE2FB4-9936-49C0-951F-77B50ED856D6}" srcOrd="1" destOrd="0" presId="urn:microsoft.com/office/officeart/2005/8/layout/hierarchy1"/>
    <dgm:cxn modelId="{A9108002-72DE-49E8-AA32-42B65B402672}" type="presParOf" srcId="{FBDE2FB4-9936-49C0-951F-77B50ED856D6}" destId="{AC1F1AFF-3759-4D89-8C3B-85116FBDDDC3}" srcOrd="0" destOrd="0" presId="urn:microsoft.com/office/officeart/2005/8/layout/hierarchy1"/>
    <dgm:cxn modelId="{21B4886D-2F4C-4D5C-9726-CA0ECA51DE95}" type="presParOf" srcId="{AC1F1AFF-3759-4D89-8C3B-85116FBDDDC3}" destId="{9286489B-948A-4D16-919E-7ADD2C22EFFA}" srcOrd="0" destOrd="0" presId="urn:microsoft.com/office/officeart/2005/8/layout/hierarchy1"/>
    <dgm:cxn modelId="{40FDEC48-8944-405B-B566-03A8C99259B9}" type="presParOf" srcId="{AC1F1AFF-3759-4D89-8C3B-85116FBDDDC3}" destId="{F054CEE3-CF24-4DBE-A8D8-F16A3B009AEC}" srcOrd="1" destOrd="0" presId="urn:microsoft.com/office/officeart/2005/8/layout/hierarchy1"/>
    <dgm:cxn modelId="{3FC1845D-501D-4507-9AB0-E38487EF348C}" type="presParOf" srcId="{FBDE2FB4-9936-49C0-951F-77B50ED856D6}" destId="{9998E5A5-3D36-4F6A-B31D-6F4BB8FCF711}" srcOrd="1" destOrd="0" presId="urn:microsoft.com/office/officeart/2005/8/layout/hierarchy1"/>
    <dgm:cxn modelId="{A56F7055-FE3F-4BC8-A1CE-FB2D33984C90}" type="presParOf" srcId="{BC8E2A54-4C10-4530-8560-87E013A9C577}" destId="{7367DE75-2C3C-4D5F-BFBA-C04CA5D042FF}" srcOrd="2" destOrd="0" presId="urn:microsoft.com/office/officeart/2005/8/layout/hierarchy1"/>
    <dgm:cxn modelId="{7B1011E1-BCD6-4667-8B2A-6CBD909C5035}" type="presParOf" srcId="{7367DE75-2C3C-4D5F-BFBA-C04CA5D042FF}" destId="{5151FB19-E177-4064-A78A-944074EA2218}" srcOrd="0" destOrd="0" presId="urn:microsoft.com/office/officeart/2005/8/layout/hierarchy1"/>
    <dgm:cxn modelId="{2042F47D-1AE5-4A2F-892C-EFADE30FE0AD}" type="presParOf" srcId="{5151FB19-E177-4064-A78A-944074EA2218}" destId="{BCD1F0CC-1B63-43B4-8AAB-7452B364C05A}" srcOrd="0" destOrd="0" presId="urn:microsoft.com/office/officeart/2005/8/layout/hierarchy1"/>
    <dgm:cxn modelId="{C9D2851C-2616-4DB4-A78F-61941AE669AC}" type="presParOf" srcId="{5151FB19-E177-4064-A78A-944074EA2218}" destId="{51634A4F-BFAA-496C-9BD1-7BE34A7636D9}" srcOrd="1" destOrd="0" presId="urn:microsoft.com/office/officeart/2005/8/layout/hierarchy1"/>
    <dgm:cxn modelId="{EE3F63C4-72E6-4F32-BD14-FB3CCFBB5E27}" type="presParOf" srcId="{7367DE75-2C3C-4D5F-BFBA-C04CA5D042FF}" destId="{F5826C54-28D0-4F86-8D05-25A66965C973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EEE21-2457-4426-8E23-61F954762F66}">
      <dsp:nvSpPr>
        <dsp:cNvPr id="0" name=""/>
        <dsp:cNvSpPr/>
      </dsp:nvSpPr>
      <dsp:spPr>
        <a:xfrm>
          <a:off x="2852927" y="1844"/>
          <a:ext cx="3209544" cy="1217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>
              <a:latin typeface="Century Gothic" panose="020B0502020202020204"/>
            </a:rPr>
            <a:t>Current Payment Plans</a:t>
          </a:r>
          <a:endParaRPr lang="en-US" sz="2600" kern="1200" dirty="0"/>
        </a:p>
      </dsp:txBody>
      <dsp:txXfrm>
        <a:off x="2912365" y="61282"/>
        <a:ext cx="3090668" cy="1098724"/>
      </dsp:txXfrm>
    </dsp:sp>
    <dsp:sp modelId="{D8A4F728-5147-4438-9EC7-877D2AA2FC22}">
      <dsp:nvSpPr>
        <dsp:cNvPr id="0" name=""/>
        <dsp:cNvSpPr/>
      </dsp:nvSpPr>
      <dsp:spPr>
        <a:xfrm>
          <a:off x="2852927" y="1280324"/>
          <a:ext cx="3209544" cy="1217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>
              <a:latin typeface="Century Gothic" panose="020B0502020202020204"/>
            </a:rPr>
            <a:t>Tuition Guarantees</a:t>
          </a:r>
          <a:endParaRPr lang="en-US" sz="2600" kern="1200" dirty="0"/>
        </a:p>
      </dsp:txBody>
      <dsp:txXfrm>
        <a:off x="2912365" y="1339762"/>
        <a:ext cx="3090668" cy="1098724"/>
      </dsp:txXfrm>
    </dsp:sp>
    <dsp:sp modelId="{6F3A4FFF-6FC6-41E6-A7AB-026DD9690DA1}">
      <dsp:nvSpPr>
        <dsp:cNvPr id="0" name=""/>
        <dsp:cNvSpPr/>
      </dsp:nvSpPr>
      <dsp:spPr>
        <a:xfrm>
          <a:off x="2852927" y="2558805"/>
          <a:ext cx="3209544" cy="1217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>
              <a:latin typeface="Century Gothic" panose="020B0502020202020204"/>
            </a:rPr>
            <a:t>Customization </a:t>
          </a:r>
          <a:endParaRPr lang="en-US" sz="2600" kern="1200" dirty="0"/>
        </a:p>
      </dsp:txBody>
      <dsp:txXfrm>
        <a:off x="2912365" y="2618243"/>
        <a:ext cx="3090668" cy="1098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EEE21-2457-4426-8E23-61F954762F66}">
      <dsp:nvSpPr>
        <dsp:cNvPr id="0" name=""/>
        <dsp:cNvSpPr/>
      </dsp:nvSpPr>
      <dsp:spPr>
        <a:xfrm>
          <a:off x="2852927" y="1844"/>
          <a:ext cx="3209544" cy="1217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>
              <a:latin typeface="Century Gothic" panose="020B0502020202020204"/>
            </a:rPr>
            <a:t>Internal Collection practices</a:t>
          </a:r>
          <a:endParaRPr lang="en-US" sz="2300" kern="1200" dirty="0"/>
        </a:p>
      </dsp:txBody>
      <dsp:txXfrm>
        <a:off x="2912365" y="61282"/>
        <a:ext cx="3090668" cy="1098724"/>
      </dsp:txXfrm>
    </dsp:sp>
    <dsp:sp modelId="{D8A4F728-5147-4438-9EC7-877D2AA2FC22}">
      <dsp:nvSpPr>
        <dsp:cNvPr id="0" name=""/>
        <dsp:cNvSpPr/>
      </dsp:nvSpPr>
      <dsp:spPr>
        <a:xfrm>
          <a:off x="2852927" y="1280324"/>
          <a:ext cx="3209544" cy="1217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>
              <a:latin typeface="Century Gothic" panose="020B0502020202020204"/>
            </a:rPr>
            <a:t>Past Due Payment Plans</a:t>
          </a:r>
          <a:endParaRPr lang="en-US" sz="2300" kern="1200" dirty="0"/>
        </a:p>
      </dsp:txBody>
      <dsp:txXfrm>
        <a:off x="2912365" y="1339762"/>
        <a:ext cx="3090668" cy="1098724"/>
      </dsp:txXfrm>
    </dsp:sp>
    <dsp:sp modelId="{6F3A4FFF-6FC6-41E6-A7AB-026DD9690DA1}">
      <dsp:nvSpPr>
        <dsp:cNvPr id="0" name=""/>
        <dsp:cNvSpPr/>
      </dsp:nvSpPr>
      <dsp:spPr>
        <a:xfrm>
          <a:off x="2852927" y="2558805"/>
          <a:ext cx="3209544" cy="1217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>
              <a:latin typeface="Century Gothic" panose="020B0502020202020204"/>
            </a:rPr>
            <a:t>Special asks</a:t>
          </a:r>
          <a:endParaRPr lang="en-US" sz="2300" kern="1200" dirty="0"/>
        </a:p>
      </dsp:txBody>
      <dsp:txXfrm>
        <a:off x="2912365" y="2618243"/>
        <a:ext cx="3090668" cy="1098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B2B2A-81A1-4E86-9570-976953B1715E}">
      <dsp:nvSpPr>
        <dsp:cNvPr id="0" name=""/>
        <dsp:cNvSpPr/>
      </dsp:nvSpPr>
      <dsp:spPr>
        <a:xfrm>
          <a:off x="580951" y="409470"/>
          <a:ext cx="1612687" cy="16126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A42CF-5F18-415D-BBD0-39172684BAA3}">
      <dsp:nvSpPr>
        <dsp:cNvPr id="0" name=""/>
        <dsp:cNvSpPr/>
      </dsp:nvSpPr>
      <dsp:spPr>
        <a:xfrm>
          <a:off x="924639" y="753158"/>
          <a:ext cx="925312" cy="925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4D4A5-9950-420D-A20C-7B6C385E1C29}">
      <dsp:nvSpPr>
        <dsp:cNvPr id="0" name=""/>
        <dsp:cNvSpPr/>
      </dsp:nvSpPr>
      <dsp:spPr>
        <a:xfrm>
          <a:off x="65420" y="2524470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0" kern="1200" dirty="0">
              <a:latin typeface="Century Gothic" panose="020B0502020202020204"/>
            </a:rPr>
            <a:t>Enrollment Protection</a:t>
          </a:r>
          <a:endParaRPr lang="en-US" sz="2300" b="0" kern="1200" dirty="0"/>
        </a:p>
      </dsp:txBody>
      <dsp:txXfrm>
        <a:off x="65420" y="2524470"/>
        <a:ext cx="2643750" cy="720000"/>
      </dsp:txXfrm>
    </dsp:sp>
    <dsp:sp modelId="{6AD27BF5-9421-4DDF-B63A-14F829AF67DC}">
      <dsp:nvSpPr>
        <dsp:cNvPr id="0" name=""/>
        <dsp:cNvSpPr/>
      </dsp:nvSpPr>
      <dsp:spPr>
        <a:xfrm>
          <a:off x="3687358" y="409470"/>
          <a:ext cx="1612687" cy="16126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E976B-FCC1-45E1-A924-1F1C8CC5F77E}">
      <dsp:nvSpPr>
        <dsp:cNvPr id="0" name=""/>
        <dsp:cNvSpPr/>
      </dsp:nvSpPr>
      <dsp:spPr>
        <a:xfrm>
          <a:off x="4031045" y="753158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76370-9A0B-4D91-9EB4-67FE024790B0}">
      <dsp:nvSpPr>
        <dsp:cNvPr id="0" name=""/>
        <dsp:cNvSpPr/>
      </dsp:nvSpPr>
      <dsp:spPr>
        <a:xfrm>
          <a:off x="3171827" y="2524470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>
              <a:latin typeface="Century Gothic" panose="020B0502020202020204"/>
            </a:rPr>
            <a:t>Identifying at Risk Groups</a:t>
          </a:r>
          <a:endParaRPr lang="en-US" sz="2300" kern="1200" dirty="0"/>
        </a:p>
      </dsp:txBody>
      <dsp:txXfrm>
        <a:off x="3171827" y="2524470"/>
        <a:ext cx="2643750" cy="720000"/>
      </dsp:txXfrm>
    </dsp:sp>
    <dsp:sp modelId="{903BEAC4-0F18-494C-A6E7-4A6EB78A6892}">
      <dsp:nvSpPr>
        <dsp:cNvPr id="0" name=""/>
        <dsp:cNvSpPr/>
      </dsp:nvSpPr>
      <dsp:spPr>
        <a:xfrm>
          <a:off x="6793764" y="409470"/>
          <a:ext cx="1612687" cy="16126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F00B9-1606-4E9A-9E6B-EAB4B230E159}">
      <dsp:nvSpPr>
        <dsp:cNvPr id="0" name=""/>
        <dsp:cNvSpPr/>
      </dsp:nvSpPr>
      <dsp:spPr>
        <a:xfrm>
          <a:off x="7137452" y="753158"/>
          <a:ext cx="925312" cy="925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8E153-23C0-4D39-8447-A8A71EE28634}">
      <dsp:nvSpPr>
        <dsp:cNvPr id="0" name=""/>
        <dsp:cNvSpPr/>
      </dsp:nvSpPr>
      <dsp:spPr>
        <a:xfrm>
          <a:off x="6278233" y="2524470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>
              <a:latin typeface="Century Gothic" panose="020B0502020202020204"/>
            </a:rPr>
            <a:t>Evaluating Hold Policies</a:t>
          </a:r>
          <a:endParaRPr lang="en-US" sz="2300" kern="1200" dirty="0"/>
        </a:p>
      </dsp:txBody>
      <dsp:txXfrm>
        <a:off x="6278233" y="2524470"/>
        <a:ext cx="2643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C3717-723B-4496-97B3-68F01145FA63}">
      <dsp:nvSpPr>
        <dsp:cNvPr id="0" name=""/>
        <dsp:cNvSpPr/>
      </dsp:nvSpPr>
      <dsp:spPr>
        <a:xfrm>
          <a:off x="0" y="642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B972E-EBB9-4CE2-93B3-2A4E21382B79}">
      <dsp:nvSpPr>
        <dsp:cNvPr id="0" name=""/>
        <dsp:cNvSpPr/>
      </dsp:nvSpPr>
      <dsp:spPr>
        <a:xfrm>
          <a:off x="454916" y="339010"/>
          <a:ext cx="827120" cy="8271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770DF-D4E2-444F-B884-116E6BD98C05}">
      <dsp:nvSpPr>
        <dsp:cNvPr id="0" name=""/>
        <dsp:cNvSpPr/>
      </dsp:nvSpPr>
      <dsp:spPr>
        <a:xfrm>
          <a:off x="1736952" y="642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/>
            </a:rPr>
            <a:t>Asking to participate in admission events</a:t>
          </a:r>
        </a:p>
      </dsp:txBody>
      <dsp:txXfrm>
        <a:off x="1736952" y="642"/>
        <a:ext cx="5095259" cy="1503855"/>
      </dsp:txXfrm>
    </dsp:sp>
    <dsp:sp modelId="{69089200-2559-45FD-99E4-D5491B712548}">
      <dsp:nvSpPr>
        <dsp:cNvPr id="0" name=""/>
        <dsp:cNvSpPr/>
      </dsp:nvSpPr>
      <dsp:spPr>
        <a:xfrm>
          <a:off x="0" y="1880461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F6690-EF45-4C93-9C23-08BC83847085}">
      <dsp:nvSpPr>
        <dsp:cNvPr id="0" name=""/>
        <dsp:cNvSpPr/>
      </dsp:nvSpPr>
      <dsp:spPr>
        <a:xfrm>
          <a:off x="454916" y="2218829"/>
          <a:ext cx="827120" cy="8271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264C4-D868-4729-9144-C662A0F595FC}">
      <dsp:nvSpPr>
        <dsp:cNvPr id="0" name=""/>
        <dsp:cNvSpPr/>
      </dsp:nvSpPr>
      <dsp:spPr>
        <a:xfrm>
          <a:off x="1736952" y="1880461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/>
            </a:rPr>
            <a:t>Creating Literacy</a:t>
          </a:r>
        </a:p>
      </dsp:txBody>
      <dsp:txXfrm>
        <a:off x="1736952" y="1880461"/>
        <a:ext cx="5095259" cy="1503855"/>
      </dsp:txXfrm>
    </dsp:sp>
    <dsp:sp modelId="{AB0BD30A-8B11-4A31-87B1-F854995190A0}">
      <dsp:nvSpPr>
        <dsp:cNvPr id="0" name=""/>
        <dsp:cNvSpPr/>
      </dsp:nvSpPr>
      <dsp:spPr>
        <a:xfrm>
          <a:off x="0" y="3760280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BED99-657F-436F-BDE4-BEB5C048774B}">
      <dsp:nvSpPr>
        <dsp:cNvPr id="0" name=""/>
        <dsp:cNvSpPr/>
      </dsp:nvSpPr>
      <dsp:spPr>
        <a:xfrm>
          <a:off x="454916" y="4098648"/>
          <a:ext cx="827120" cy="8271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9D96A-AA0A-4589-A817-02520CF5F936}">
      <dsp:nvSpPr>
        <dsp:cNvPr id="0" name=""/>
        <dsp:cNvSpPr/>
      </dsp:nvSpPr>
      <dsp:spPr>
        <a:xfrm>
          <a:off x="1736952" y="3760280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/>
            </a:rPr>
            <a:t>Providing Transparency in policies to colleague departments</a:t>
          </a:r>
        </a:p>
      </dsp:txBody>
      <dsp:txXfrm>
        <a:off x="1736952" y="3760280"/>
        <a:ext cx="5095259" cy="15038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A666A-6E66-41E0-8112-8513AEB9B2ED}">
      <dsp:nvSpPr>
        <dsp:cNvPr id="0" name=""/>
        <dsp:cNvSpPr/>
      </dsp:nvSpPr>
      <dsp:spPr>
        <a:xfrm>
          <a:off x="0" y="411912"/>
          <a:ext cx="2887252" cy="18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7F932-B9F9-4F72-8406-9056D8C904AE}">
      <dsp:nvSpPr>
        <dsp:cNvPr id="0" name=""/>
        <dsp:cNvSpPr/>
      </dsp:nvSpPr>
      <dsp:spPr>
        <a:xfrm>
          <a:off x="320805" y="716678"/>
          <a:ext cx="2887252" cy="183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Century Gothic" panose="020B0502020202020204"/>
            </a:rPr>
            <a:t>Addressing Basic Needs</a:t>
          </a:r>
        </a:p>
      </dsp:txBody>
      <dsp:txXfrm>
        <a:off x="374504" y="770377"/>
        <a:ext cx="2779854" cy="1726007"/>
      </dsp:txXfrm>
    </dsp:sp>
    <dsp:sp modelId="{9286489B-948A-4D16-919E-7ADD2C22EFFA}">
      <dsp:nvSpPr>
        <dsp:cNvPr id="0" name=""/>
        <dsp:cNvSpPr/>
      </dsp:nvSpPr>
      <dsp:spPr>
        <a:xfrm>
          <a:off x="3528863" y="411912"/>
          <a:ext cx="2887252" cy="18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54CEE3-CF24-4DBE-A8D8-F16A3B009AEC}">
      <dsp:nvSpPr>
        <dsp:cNvPr id="0" name=""/>
        <dsp:cNvSpPr/>
      </dsp:nvSpPr>
      <dsp:spPr>
        <a:xfrm>
          <a:off x="3849669" y="716678"/>
          <a:ext cx="2887252" cy="183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Century Gothic" panose="020B0502020202020204"/>
            </a:rPr>
            <a:t>Mental Health Resources</a:t>
          </a:r>
        </a:p>
      </dsp:txBody>
      <dsp:txXfrm>
        <a:off x="3903368" y="770377"/>
        <a:ext cx="2779854" cy="1726007"/>
      </dsp:txXfrm>
    </dsp:sp>
    <dsp:sp modelId="{BCD1F0CC-1B63-43B4-8AAB-7452B364C05A}">
      <dsp:nvSpPr>
        <dsp:cNvPr id="0" name=""/>
        <dsp:cNvSpPr/>
      </dsp:nvSpPr>
      <dsp:spPr>
        <a:xfrm>
          <a:off x="7057727" y="411912"/>
          <a:ext cx="2887252" cy="18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634A4F-BFAA-496C-9BD1-7BE34A7636D9}">
      <dsp:nvSpPr>
        <dsp:cNvPr id="0" name=""/>
        <dsp:cNvSpPr/>
      </dsp:nvSpPr>
      <dsp:spPr>
        <a:xfrm>
          <a:off x="7378533" y="716678"/>
          <a:ext cx="2887252" cy="183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Century Gothic" panose="020B0502020202020204"/>
            </a:rPr>
            <a:t> Emergency Grants</a:t>
          </a:r>
        </a:p>
      </dsp:txBody>
      <dsp:txXfrm>
        <a:off x="7432232" y="770377"/>
        <a:ext cx="2779854" cy="172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9885C-64C6-4202-8B65-38170DBD673D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A4D1-BF1D-4260-B442-EBD7859EC5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9326-15A5-4041-B3F6-1CB1FE840753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9BA2-F127-4DB1-B8FD-D5A70CC3E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10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2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08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23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Rosemary.Irvine@CSUN.EDU" TargetMode="External"/><Relationship Id="rId4" Type="http://schemas.openxmlformats.org/officeDocument/2006/relationships/hyperlink" Target="mailto:Brett.Cassell@Colorado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/>
              <a:t>Affordability in Higher Education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r>
              <a:rPr lang="en-US" dirty="0"/>
              <a:t>Panel Discussion with Brett Cassell, Shay Holmes, and Rosemary Irvine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82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Payment Plans</a:t>
            </a:r>
          </a:p>
        </p:txBody>
      </p:sp>
      <p:graphicFrame>
        <p:nvGraphicFramePr>
          <p:cNvPr id="62" name="Content Placeholder 2" descr="Icon SmartArt Graphic">
            <a:extLst>
              <a:ext uri="{FF2B5EF4-FFF2-40B4-BE49-F238E27FC236}">
                <a16:creationId xmlns:a16="http://schemas.microsoft.com/office/drawing/2014/main" id="{4F2B137F-C2B7-49C4-9A78-29FD71A00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245522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82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Collection and Past Due Practices</a:t>
            </a:r>
          </a:p>
        </p:txBody>
      </p:sp>
      <p:graphicFrame>
        <p:nvGraphicFramePr>
          <p:cNvPr id="62" name="Content Placeholder 2" descr="Icon SmartArt Graphic">
            <a:extLst>
              <a:ext uri="{FF2B5EF4-FFF2-40B4-BE49-F238E27FC236}">
                <a16:creationId xmlns:a16="http://schemas.microsoft.com/office/drawing/2014/main" id="{4F2B137F-C2B7-49C4-9A78-29FD71A00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902648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1618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16D0-DA3D-4445-834A-03F739A7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Targeted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F59CF-E5BF-47DF-857E-DC73FA3E9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Timing? When to start looking</a:t>
            </a:r>
          </a:p>
          <a:p>
            <a:r>
              <a:rPr lang="en-US" sz="4000" dirty="0"/>
              <a:t>Scholarships Programs</a:t>
            </a:r>
          </a:p>
          <a:p>
            <a:r>
              <a:rPr lang="en-US" sz="4000" dirty="0"/>
              <a:t>Targeted Grants</a:t>
            </a:r>
          </a:p>
        </p:txBody>
      </p:sp>
    </p:spTree>
    <p:extLst>
      <p:ext uri="{BB962C8B-B14F-4D97-AF65-F5344CB8AC3E}">
        <p14:creationId xmlns:p14="http://schemas.microsoft.com/office/powerpoint/2010/main" val="157921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A60F59-CC8F-44DB-B57D-EBA0C3A9E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US"/>
              <a:t>Campus Partnerships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235451-0514-46C2-AC4E-7D2141B34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CA83327-46BA-4C48-9DD0-FE3331ED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Content Placeholder 2" descr="Icon List SmartArt graphic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38472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809B993-8FEB-46DC-9CD7-69C95E2C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chemeClr val="bg1"/>
                </a:solidFill>
              </a:rPr>
              <a:t>Campus Partnerships</a:t>
            </a: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1E9821DA-CF82-4DA7-A2E9-77C49ECD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7F90B71-DFD0-4AAD-BD8F-3D4A022F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 descr="Icon List SmartArt graphic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711452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694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64D327B-3D15-4255-9351-EE624EFBB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9AFF06-2038-48C7-8C6E-26FDAF7AF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Helping Students Prioritize </a:t>
            </a:r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4416ADE8-5973-4118-8015-CC02D548C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Content Placeholder 2" descr="Icon List SmartArt graphic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296318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991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Brett Cassell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700" dirty="0">
                <a:solidFill>
                  <a:schemeClr val="accent4">
                    <a:lumMod val="75000"/>
                  </a:schemeClr>
                </a:solidFill>
              </a:rPr>
              <a:t>University of Colorado Boulder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7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Brett.Cassell@Colorado.EDU</a:t>
            </a:r>
            <a:br>
              <a:rPr lang="en-US" sz="27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700" dirty="0">
                <a:solidFill>
                  <a:schemeClr val="accent4">
                    <a:lumMod val="75000"/>
                  </a:schemeClr>
                </a:solidFill>
              </a:rPr>
              <a:t>Phone: 303-492-3773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Rosemary Irvine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700" dirty="0">
                <a:solidFill>
                  <a:schemeClr val="accent4">
                    <a:lumMod val="75000"/>
                  </a:schemeClr>
                </a:solidFill>
              </a:rPr>
              <a:t>California State University Northridge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7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Rosemary.Irvine@CSUN.EDU</a:t>
            </a:r>
            <a:br>
              <a:rPr lang="en-US" sz="27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700" dirty="0">
                <a:solidFill>
                  <a:schemeClr val="accent4">
                    <a:lumMod val="75000"/>
                  </a:schemeClr>
                </a:solidFill>
              </a:rPr>
              <a:t>Phone: 818-677-5979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2431B6-C1D5-4398-BE4E-36F2E44F8E9D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71af3243-3dd4-4a8d-8c0d-dd76da1f02a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CB3524F-087C-4838-9553-7CBB129B4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C53FD1-3DBA-4C27-90DF-64ABCD60CC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136</Words>
  <Application>Microsoft Office PowerPoint</Application>
  <PresentationFormat>Widescreen</PresentationFormat>
  <Paragraphs>34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Wisp</vt:lpstr>
      <vt:lpstr>Affordability in Higher Education</vt:lpstr>
      <vt:lpstr>Payment Plans</vt:lpstr>
      <vt:lpstr>Collection and Past Due Practices</vt:lpstr>
      <vt:lpstr>Targeted Aid</vt:lpstr>
      <vt:lpstr>Campus Partnerships</vt:lpstr>
      <vt:lpstr>Campus Partnerships</vt:lpstr>
      <vt:lpstr>Helping Students Prioritize </vt:lpstr>
      <vt:lpstr>Brett Cassell University of Colorado Boulder Brett.Cassell@Colorado.EDU Phone: 303-492-3773 Rosemary Irvine California State University Northridge Rosemary.Irvine@CSUN.EDU Phone: 818-677-5979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Design</dc:title>
  <dc:creator>Irvine, Rosemary S</dc:creator>
  <cp:lastModifiedBy>Brett Cassell</cp:lastModifiedBy>
  <cp:revision>63</cp:revision>
  <dcterms:created xsi:type="dcterms:W3CDTF">2023-05-09T21:40:16Z</dcterms:created>
  <dcterms:modified xsi:type="dcterms:W3CDTF">2023-05-25T16:54:20Z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