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 id="2147483648" r:id="rId2"/>
    <p:sldMasterId id="2147483871" r:id="rId3"/>
  </p:sldMasterIdLst>
  <p:notesMasterIdLst>
    <p:notesMasterId r:id="rId61"/>
  </p:notesMasterIdLst>
  <p:handoutMasterIdLst>
    <p:handoutMasterId r:id="rId62"/>
  </p:handoutMasterIdLst>
  <p:sldIdLst>
    <p:sldId id="256" r:id="rId4"/>
    <p:sldId id="314" r:id="rId5"/>
    <p:sldId id="258" r:id="rId6"/>
    <p:sldId id="259" r:id="rId7"/>
    <p:sldId id="260" r:id="rId8"/>
    <p:sldId id="261" r:id="rId9"/>
    <p:sldId id="262" r:id="rId10"/>
    <p:sldId id="263" r:id="rId11"/>
    <p:sldId id="307" r:id="rId12"/>
    <p:sldId id="309" r:id="rId13"/>
    <p:sldId id="310"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315"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8" r:id="rId56"/>
    <p:sldId id="305" r:id="rId57"/>
    <p:sldId id="306" r:id="rId58"/>
    <p:sldId id="313" r:id="rId59"/>
    <p:sldId id="312" r:id="rId60"/>
  </p:sldIdLst>
  <p:sldSz cx="12188825" cy="6858000"/>
  <p:notesSz cx="7010400" cy="9296400"/>
  <p:defaultTextStyle>
    <a:defPPr>
      <a:defRPr lang="en-US"/>
    </a:defPPr>
    <a:lvl1pPr marL="0" algn="l" defTabSz="913563" rtl="0" eaLnBrk="1" latinLnBrk="0" hangingPunct="1">
      <a:defRPr sz="1900" kern="1200">
        <a:solidFill>
          <a:schemeClr val="tx1"/>
        </a:solidFill>
        <a:latin typeface="+mn-lt"/>
        <a:ea typeface="+mn-ea"/>
        <a:cs typeface="+mn-cs"/>
      </a:defRPr>
    </a:lvl1pPr>
    <a:lvl2pPr marL="456761" algn="l" defTabSz="913563" rtl="0" eaLnBrk="1" latinLnBrk="0" hangingPunct="1">
      <a:defRPr sz="1900" kern="1200">
        <a:solidFill>
          <a:schemeClr val="tx1"/>
        </a:solidFill>
        <a:latin typeface="+mn-lt"/>
        <a:ea typeface="+mn-ea"/>
        <a:cs typeface="+mn-cs"/>
      </a:defRPr>
    </a:lvl2pPr>
    <a:lvl3pPr marL="913563" algn="l" defTabSz="913563" rtl="0" eaLnBrk="1" latinLnBrk="0" hangingPunct="1">
      <a:defRPr sz="1900" kern="1200">
        <a:solidFill>
          <a:schemeClr val="tx1"/>
        </a:solidFill>
        <a:latin typeface="+mn-lt"/>
        <a:ea typeface="+mn-ea"/>
        <a:cs typeface="+mn-cs"/>
      </a:defRPr>
    </a:lvl3pPr>
    <a:lvl4pPr marL="1370339" algn="l" defTabSz="913563" rtl="0" eaLnBrk="1" latinLnBrk="0" hangingPunct="1">
      <a:defRPr sz="1900" kern="1200">
        <a:solidFill>
          <a:schemeClr val="tx1"/>
        </a:solidFill>
        <a:latin typeface="+mn-lt"/>
        <a:ea typeface="+mn-ea"/>
        <a:cs typeface="+mn-cs"/>
      </a:defRPr>
    </a:lvl4pPr>
    <a:lvl5pPr marL="1827128" algn="l" defTabSz="913563" rtl="0" eaLnBrk="1" latinLnBrk="0" hangingPunct="1">
      <a:defRPr sz="1900" kern="1200">
        <a:solidFill>
          <a:schemeClr val="tx1"/>
        </a:solidFill>
        <a:latin typeface="+mn-lt"/>
        <a:ea typeface="+mn-ea"/>
        <a:cs typeface="+mn-cs"/>
      </a:defRPr>
    </a:lvl5pPr>
    <a:lvl6pPr marL="2283892" algn="l" defTabSz="913563" rtl="0" eaLnBrk="1" latinLnBrk="0" hangingPunct="1">
      <a:defRPr sz="1900" kern="1200">
        <a:solidFill>
          <a:schemeClr val="tx1"/>
        </a:solidFill>
        <a:latin typeface="+mn-lt"/>
        <a:ea typeface="+mn-ea"/>
        <a:cs typeface="+mn-cs"/>
      </a:defRPr>
    </a:lvl6pPr>
    <a:lvl7pPr marL="2740686" algn="l" defTabSz="913563" rtl="0" eaLnBrk="1" latinLnBrk="0" hangingPunct="1">
      <a:defRPr sz="1900" kern="1200">
        <a:solidFill>
          <a:schemeClr val="tx1"/>
        </a:solidFill>
        <a:latin typeface="+mn-lt"/>
        <a:ea typeface="+mn-ea"/>
        <a:cs typeface="+mn-cs"/>
      </a:defRPr>
    </a:lvl7pPr>
    <a:lvl8pPr marL="3197467" algn="l" defTabSz="913563" rtl="0" eaLnBrk="1" latinLnBrk="0" hangingPunct="1">
      <a:defRPr sz="1900" kern="1200">
        <a:solidFill>
          <a:schemeClr val="tx1"/>
        </a:solidFill>
        <a:latin typeface="+mn-lt"/>
        <a:ea typeface="+mn-ea"/>
        <a:cs typeface="+mn-cs"/>
      </a:defRPr>
    </a:lvl8pPr>
    <a:lvl9pPr marL="3654255" algn="l" defTabSz="91356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pos="3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3"/>
    <a:srgbClr val="004680"/>
    <a:srgbClr val="B7DE9A"/>
    <a:srgbClr val="B3DC94"/>
    <a:srgbClr val="F26727"/>
    <a:srgbClr val="563D82"/>
    <a:srgbClr val="D2EAC0"/>
    <a:srgbClr val="77BF43"/>
    <a:srgbClr val="7FA9AE"/>
    <a:srgbClr val="355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3039" autoAdjust="0"/>
  </p:normalViewPr>
  <p:slideViewPr>
    <p:cSldViewPr>
      <p:cViewPr varScale="1">
        <p:scale>
          <a:sx n="62" d="100"/>
          <a:sy n="62" d="100"/>
        </p:scale>
        <p:origin x="900" y="56"/>
      </p:cViewPr>
      <p:guideLst>
        <p:guide orient="horz" pos="144"/>
        <p:guide pos="383"/>
      </p:guideLst>
    </p:cSldViewPr>
  </p:slideViewPr>
  <p:outlineViewPr>
    <p:cViewPr>
      <p:scale>
        <a:sx n="33" d="100"/>
        <a:sy n="33" d="100"/>
      </p:scale>
      <p:origin x="0" y="4482"/>
    </p:cViewPr>
  </p:outlineViewPr>
  <p:notesTextViewPr>
    <p:cViewPr>
      <p:scale>
        <a:sx n="1" d="1"/>
        <a:sy n="1" d="1"/>
      </p:scale>
      <p:origin x="0" y="0"/>
    </p:cViewPr>
  </p:notesTextViewPr>
  <p:sorterViewPr>
    <p:cViewPr>
      <p:scale>
        <a:sx n="100" d="100"/>
        <a:sy n="100" d="100"/>
      </p:scale>
      <p:origin x="0" y="5177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a:t>Straight Talk 2019</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FB2FED7-6EB3-468C-8941-120FC592202D}" type="datetimeFigureOut">
              <a:rPr lang="en-US" smtClean="0"/>
              <a:t>5/25/2023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a:t>Copyright 2019 TouchNet All Rights Reserved</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47B85B1-646A-4075-B49D-AFE2AB627770}" type="slidenum">
              <a:rPr lang="en-US" smtClean="0"/>
              <a:t>‹#›</a:t>
            </a:fld>
            <a:endParaRPr lang="en-US"/>
          </a:p>
        </p:txBody>
      </p:sp>
    </p:spTree>
    <p:extLst>
      <p:ext uri="{BB962C8B-B14F-4D97-AF65-F5344CB8AC3E}">
        <p14:creationId xmlns:p14="http://schemas.microsoft.com/office/powerpoint/2010/main" val="183012795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a:t>Straight Talk 2019</a:t>
            </a:r>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543A311-E687-4992-B813-C152F8C8517C}" type="datetimeFigureOut">
              <a:rPr lang="en-US" smtClean="0"/>
              <a:t>5/25/2023</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a:t>Copyright 2019 TouchNet All Rights Reserved</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8E3A610-247A-47AD-9F3D-A10ED0577043}" type="slidenum">
              <a:rPr lang="en-US" smtClean="0"/>
              <a:t>‹#›</a:t>
            </a:fld>
            <a:endParaRPr lang="en-US"/>
          </a:p>
        </p:txBody>
      </p:sp>
    </p:spTree>
    <p:extLst>
      <p:ext uri="{BB962C8B-B14F-4D97-AF65-F5344CB8AC3E}">
        <p14:creationId xmlns:p14="http://schemas.microsoft.com/office/powerpoint/2010/main" val="1958181149"/>
      </p:ext>
    </p:extLst>
  </p:cSld>
  <p:clrMap bg1="lt1" tx1="dk1" bg2="lt2" tx2="dk2" accent1="accent1" accent2="accent2" accent3="accent3" accent4="accent4" accent5="accent5" accent6="accent6" hlink="hlink" folHlink="folHlink"/>
  <p:hf dt="0"/>
  <p:notesStyle>
    <a:lvl1pPr marL="0" algn="l" defTabSz="913563" rtl="0" eaLnBrk="1" latinLnBrk="0" hangingPunct="1">
      <a:defRPr sz="1200" kern="1200">
        <a:solidFill>
          <a:schemeClr val="tx1"/>
        </a:solidFill>
        <a:latin typeface="+mn-lt"/>
        <a:ea typeface="+mn-ea"/>
        <a:cs typeface="+mn-cs"/>
      </a:defRPr>
    </a:lvl1pPr>
    <a:lvl2pPr marL="456761" algn="l" defTabSz="913563" rtl="0" eaLnBrk="1" latinLnBrk="0" hangingPunct="1">
      <a:defRPr sz="1200" kern="1200">
        <a:solidFill>
          <a:schemeClr val="tx1"/>
        </a:solidFill>
        <a:latin typeface="+mn-lt"/>
        <a:ea typeface="+mn-ea"/>
        <a:cs typeface="+mn-cs"/>
      </a:defRPr>
    </a:lvl2pPr>
    <a:lvl3pPr marL="913563" algn="l" defTabSz="913563" rtl="0" eaLnBrk="1" latinLnBrk="0" hangingPunct="1">
      <a:defRPr sz="1200" kern="1200">
        <a:solidFill>
          <a:schemeClr val="tx1"/>
        </a:solidFill>
        <a:latin typeface="+mn-lt"/>
        <a:ea typeface="+mn-ea"/>
        <a:cs typeface="+mn-cs"/>
      </a:defRPr>
    </a:lvl3pPr>
    <a:lvl4pPr marL="1370339" algn="l" defTabSz="913563" rtl="0" eaLnBrk="1" latinLnBrk="0" hangingPunct="1">
      <a:defRPr sz="1200" kern="1200">
        <a:solidFill>
          <a:schemeClr val="tx1"/>
        </a:solidFill>
        <a:latin typeface="+mn-lt"/>
        <a:ea typeface="+mn-ea"/>
        <a:cs typeface="+mn-cs"/>
      </a:defRPr>
    </a:lvl4pPr>
    <a:lvl5pPr marL="1827128" algn="l" defTabSz="913563" rtl="0" eaLnBrk="1" latinLnBrk="0" hangingPunct="1">
      <a:defRPr sz="1200" kern="1200">
        <a:solidFill>
          <a:schemeClr val="tx1"/>
        </a:solidFill>
        <a:latin typeface="+mn-lt"/>
        <a:ea typeface="+mn-ea"/>
        <a:cs typeface="+mn-cs"/>
      </a:defRPr>
    </a:lvl5pPr>
    <a:lvl6pPr marL="2283892" algn="l" defTabSz="913563" rtl="0" eaLnBrk="1" latinLnBrk="0" hangingPunct="1">
      <a:defRPr sz="1200" kern="1200">
        <a:solidFill>
          <a:schemeClr val="tx1"/>
        </a:solidFill>
        <a:latin typeface="+mn-lt"/>
        <a:ea typeface="+mn-ea"/>
        <a:cs typeface="+mn-cs"/>
      </a:defRPr>
    </a:lvl6pPr>
    <a:lvl7pPr marL="2740686" algn="l" defTabSz="913563" rtl="0" eaLnBrk="1" latinLnBrk="0" hangingPunct="1">
      <a:defRPr sz="1200" kern="1200">
        <a:solidFill>
          <a:schemeClr val="tx1"/>
        </a:solidFill>
        <a:latin typeface="+mn-lt"/>
        <a:ea typeface="+mn-ea"/>
        <a:cs typeface="+mn-cs"/>
      </a:defRPr>
    </a:lvl7pPr>
    <a:lvl8pPr marL="3197467" algn="l" defTabSz="913563" rtl="0" eaLnBrk="1" latinLnBrk="0" hangingPunct="1">
      <a:defRPr sz="1200" kern="1200">
        <a:solidFill>
          <a:schemeClr val="tx1"/>
        </a:solidFill>
        <a:latin typeface="+mn-lt"/>
        <a:ea typeface="+mn-ea"/>
        <a:cs typeface="+mn-cs"/>
      </a:defRPr>
    </a:lvl8pPr>
    <a:lvl9pPr marL="3654255" algn="l" defTabSz="9135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378824f8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f378824f85_0_8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378824f8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f378824f85_0_10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378824f8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f378824f85_0_1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378824f8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f378824f85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378824f85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378824f85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378824f8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f378824f8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378824f85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378824f85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378824f85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378824f85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378824f85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378824f8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378824f8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378824f8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378824f85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378824f85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378824f8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f378824f85_0_8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f378824f85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f378824f85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378824f85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f378824f85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378824f85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f378824f85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378824f85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378824f85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378824f85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f378824f85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378824f85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378824f85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378824f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378824f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378824f85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f378824f85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378824f85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378824f85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378824f85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378824f85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378824f8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f378824f85_0_10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378824f85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f378824f85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f378824f8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f378824f8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378824f85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f378824f85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378824f85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378824f85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378824f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378824f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378824f85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f378824f85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f378824f85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f378824f85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f378824f85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f378824f85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378824f85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f378824f85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378824f85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f378824f85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378824f8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f378824f8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378824f8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f378824f8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f378824f85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f378824f85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378824f85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f378824f85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f378824f85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f378824f85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78824f85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f378824f85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378824f85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f378824f85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f378824f85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f378824f85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fad7139c9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fad7139c9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fad7139c9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fad7139c9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fad7139c9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fad7139c9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378824f8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f378824f85_0_9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f378824f85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f378824f85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339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f378824f85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f378824f85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378824f85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378824f85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F32DC4-D6C9-4E2A-9CE7-1B49EDE298B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4128131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3" y="155575"/>
            <a:ext cx="7226301" cy="4067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2DC4-D6C9-4E2A-9CE7-1B49EDE298BF}"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07377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ad7139c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fad7139c92_0_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ad7139c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fad7139c92_0_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03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ad7139c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fad7139c92_0_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54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ad7139c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fad7139c92_0_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19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Xenia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914126"/>
            <a:fld id="{E8B3CF99-E6E3-6549-8B23-F6BB5B5414AA}" type="slidenum">
              <a:rPr lang="en-US" smtClean="0">
                <a:solidFill>
                  <a:prstClr val="white"/>
                </a:solidFill>
              </a:rPr>
              <a:pPr defTabSz="914126"/>
              <a:t>‹#›</a:t>
            </a:fld>
            <a:endParaRPr lang="en-US">
              <a:solidFill>
                <a:prstClr val="white"/>
              </a:solidFill>
            </a:endParaRPr>
          </a:p>
        </p:txBody>
      </p:sp>
    </p:spTree>
    <p:extLst>
      <p:ext uri="{BB962C8B-B14F-4D97-AF65-F5344CB8AC3E}">
        <p14:creationId xmlns:p14="http://schemas.microsoft.com/office/powerpoint/2010/main" val="365131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680"/>
                </a:solidFill>
              </a:defRPr>
            </a:lvl1p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8" name="Rectangle 7"/>
          <p:cNvSpPr/>
          <p:nvPr userDrawn="1"/>
        </p:nvSpPr>
        <p:spPr>
          <a:xfrm>
            <a:off x="-10708" y="2971800"/>
            <a:ext cx="11428412" cy="1066800"/>
          </a:xfrm>
          <a:prstGeom prst="rect">
            <a:avLst/>
          </a:prstGeom>
          <a:solidFill>
            <a:srgbClr val="90C15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7" rIns="91352" bIns="45677" rtlCol="0" anchor="ctr"/>
          <a:lstStyle/>
          <a:p>
            <a:pPr algn="ctr"/>
            <a:endParaRPr lang="en-US"/>
          </a:p>
        </p:txBody>
      </p:sp>
      <p:sp>
        <p:nvSpPr>
          <p:cNvPr id="2" name="Title 1"/>
          <p:cNvSpPr>
            <a:spLocks noGrp="1"/>
          </p:cNvSpPr>
          <p:nvPr>
            <p:ph type="title"/>
          </p:nvPr>
        </p:nvSpPr>
        <p:spPr>
          <a:xfrm>
            <a:off x="912813" y="3121855"/>
            <a:ext cx="10389379" cy="914401"/>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12813" y="4038600"/>
            <a:ext cx="10410522" cy="381000"/>
          </a:xfrm>
        </p:spPr>
        <p:txBody>
          <a:bodyPr anchor="b"/>
          <a:lstStyle>
            <a:lvl1pPr marL="0" indent="0">
              <a:buNone/>
              <a:defRPr sz="2000">
                <a:solidFill>
                  <a:schemeClr val="bg1"/>
                </a:solidFill>
              </a:defRPr>
            </a:lvl1pPr>
            <a:lvl2pPr marL="456761" indent="0">
              <a:buNone/>
              <a:defRPr sz="1900">
                <a:solidFill>
                  <a:schemeClr val="tx1">
                    <a:tint val="75000"/>
                  </a:schemeClr>
                </a:solidFill>
              </a:defRPr>
            </a:lvl2pPr>
            <a:lvl3pPr marL="913563" indent="0">
              <a:buNone/>
              <a:defRPr sz="1600">
                <a:solidFill>
                  <a:schemeClr val="tx1">
                    <a:tint val="75000"/>
                  </a:schemeClr>
                </a:solidFill>
              </a:defRPr>
            </a:lvl3pPr>
            <a:lvl4pPr marL="1370339" indent="0">
              <a:buNone/>
              <a:defRPr sz="1500">
                <a:solidFill>
                  <a:schemeClr val="tx1">
                    <a:tint val="75000"/>
                  </a:schemeClr>
                </a:solidFill>
              </a:defRPr>
            </a:lvl4pPr>
            <a:lvl5pPr marL="1827128" indent="0">
              <a:buNone/>
              <a:defRPr sz="1500">
                <a:solidFill>
                  <a:schemeClr val="tx1">
                    <a:tint val="75000"/>
                  </a:schemeClr>
                </a:solidFill>
              </a:defRPr>
            </a:lvl5pPr>
            <a:lvl6pPr marL="2283892" indent="0">
              <a:buNone/>
              <a:defRPr sz="1500">
                <a:solidFill>
                  <a:schemeClr val="tx1">
                    <a:tint val="75000"/>
                  </a:schemeClr>
                </a:solidFill>
              </a:defRPr>
            </a:lvl6pPr>
            <a:lvl7pPr marL="2740686" indent="0">
              <a:buNone/>
              <a:defRPr sz="1500">
                <a:solidFill>
                  <a:schemeClr val="tx1">
                    <a:tint val="75000"/>
                  </a:schemeClr>
                </a:solidFill>
              </a:defRPr>
            </a:lvl7pPr>
            <a:lvl8pPr marL="3197467" indent="0">
              <a:buNone/>
              <a:defRPr sz="1500">
                <a:solidFill>
                  <a:schemeClr val="tx1">
                    <a:tint val="75000"/>
                  </a:schemeClr>
                </a:solidFill>
              </a:defRPr>
            </a:lvl8pPr>
            <a:lvl9pPr marL="3654255" indent="0">
              <a:buNone/>
              <a:defRPr sz="15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81195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columns -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676" y="292608"/>
            <a:ext cx="10438168" cy="1096134"/>
          </a:xfrm>
        </p:spPr>
        <p:txBody>
          <a:bodyPr/>
          <a:lstStyle>
            <a:lvl1pPr>
              <a:defRPr baseline="0">
                <a:solidFill>
                  <a:srgbClr val="004680"/>
                </a:solidFill>
              </a:defRPr>
            </a:lvl1pPr>
          </a:lstStyle>
          <a:p>
            <a:r>
              <a:rPr lang="en-US" dirty="0"/>
              <a:t>Text columns with headers</a:t>
            </a:r>
          </a:p>
        </p:txBody>
      </p:sp>
      <p:sp>
        <p:nvSpPr>
          <p:cNvPr id="4" name="Text Placeholder 3">
            <a:extLst>
              <a:ext uri="{FF2B5EF4-FFF2-40B4-BE49-F238E27FC236}">
                <a16:creationId xmlns:a16="http://schemas.microsoft.com/office/drawing/2014/main" id="{D8C5F45F-E455-B948-BBBB-156D703D8C76}"/>
              </a:ext>
            </a:extLst>
          </p:cNvPr>
          <p:cNvSpPr>
            <a:spLocks noGrp="1"/>
          </p:cNvSpPr>
          <p:nvPr>
            <p:ph type="body" sz="quarter" idx="13"/>
          </p:nvPr>
        </p:nvSpPr>
        <p:spPr>
          <a:xfrm>
            <a:off x="914162" y="2798621"/>
            <a:ext cx="3199567" cy="3500583"/>
          </a:xfrm>
          <a:prstGeom prst="rect">
            <a:avLst/>
          </a:prstGeom>
        </p:spPr>
        <p:txBody>
          <a:bodyPr lIns="0" tIns="0" rIns="0" bIns="0"/>
          <a:lstStyle>
            <a:lvl1pPr marL="0" indent="0">
              <a:spcBef>
                <a:spcPts val="500"/>
              </a:spcBef>
              <a:spcAft>
                <a:spcPts val="500"/>
              </a:spcAft>
              <a:buNone/>
              <a:defRPr sz="2199" b="0">
                <a:solidFill>
                  <a:srgbClr val="53565A"/>
                </a:solidFill>
              </a:defRPr>
            </a:lvl1pPr>
            <a:lvl2pPr marL="182825" indent="-182825">
              <a:spcBef>
                <a:spcPts val="500"/>
              </a:spcBef>
              <a:spcAft>
                <a:spcPts val="500"/>
              </a:spcAft>
              <a:buFont typeface="Arial" panose="020B0604020202020204" pitchFamily="34" charset="0"/>
              <a:buChar char="•"/>
              <a:defRPr sz="2199" b="0">
                <a:solidFill>
                  <a:srgbClr val="53565A"/>
                </a:solidFill>
              </a:defRPr>
            </a:lvl2pPr>
            <a:lvl3pPr marL="475345" indent="-246814">
              <a:spcBef>
                <a:spcPts val="500"/>
              </a:spcBef>
              <a:spcAft>
                <a:spcPts val="500"/>
              </a:spcAft>
              <a:buFont typeface=".AppleSystemUIFont"/>
              <a:buChar char="–"/>
              <a:tabLst/>
              <a:defRPr sz="2199" b="0">
                <a:solidFill>
                  <a:srgbClr val="53565A"/>
                </a:solidFill>
              </a:defRPr>
            </a:lvl3pPr>
            <a:lvl4pPr marL="694736" indent="-182825">
              <a:spcBef>
                <a:spcPts val="500"/>
              </a:spcBef>
              <a:spcAft>
                <a:spcPts val="500"/>
              </a:spcAft>
              <a:buFont typeface="Arial" panose="020B0604020202020204" pitchFamily="34" charset="0"/>
              <a:buChar char="•"/>
              <a:tabLst/>
              <a:defRPr sz="2199" b="0">
                <a:solidFill>
                  <a:srgbClr val="53565A"/>
                </a:solidFill>
              </a:defRPr>
            </a:lvl4pPr>
            <a:lvl5pPr marL="959832" indent="-246814">
              <a:spcBef>
                <a:spcPts val="500"/>
              </a:spcBef>
              <a:buFont typeface=".AppleSystemUIFont"/>
              <a:buChar char="–"/>
              <a:defRPr sz="2199" b="0">
                <a:solidFill>
                  <a:srgbClr val="5356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2F1C6FAC-BE69-8E48-B577-738D67A01FBF}"/>
              </a:ext>
            </a:extLst>
          </p:cNvPr>
          <p:cNvSpPr>
            <a:spLocks noGrp="1"/>
          </p:cNvSpPr>
          <p:nvPr>
            <p:ph type="body" sz="quarter" idx="14"/>
          </p:nvPr>
        </p:nvSpPr>
        <p:spPr>
          <a:xfrm>
            <a:off x="4531975" y="2798621"/>
            <a:ext cx="3199567" cy="3500583"/>
          </a:xfrm>
          <a:prstGeom prst="rect">
            <a:avLst/>
          </a:prstGeom>
        </p:spPr>
        <p:txBody>
          <a:bodyPr lIns="0" tIns="0" rIns="0" bIns="0"/>
          <a:lstStyle>
            <a:lvl1pPr marL="0" indent="0">
              <a:spcBef>
                <a:spcPts val="500"/>
              </a:spcBef>
              <a:spcAft>
                <a:spcPts val="500"/>
              </a:spcAft>
              <a:buNone/>
              <a:defRPr sz="2199" b="0">
                <a:solidFill>
                  <a:srgbClr val="53565A"/>
                </a:solidFill>
              </a:defRPr>
            </a:lvl1pPr>
            <a:lvl2pPr marL="182825" indent="-182825">
              <a:spcBef>
                <a:spcPts val="500"/>
              </a:spcBef>
              <a:spcAft>
                <a:spcPts val="500"/>
              </a:spcAft>
              <a:buFont typeface="Arial" panose="020B0604020202020204" pitchFamily="34" charset="0"/>
              <a:buChar char="•"/>
              <a:defRPr sz="2199" b="0">
                <a:solidFill>
                  <a:srgbClr val="53565A"/>
                </a:solidFill>
              </a:defRPr>
            </a:lvl2pPr>
            <a:lvl3pPr marL="475345" indent="-246814">
              <a:spcBef>
                <a:spcPts val="500"/>
              </a:spcBef>
              <a:spcAft>
                <a:spcPts val="500"/>
              </a:spcAft>
              <a:buFont typeface=".AppleSystemUIFont"/>
              <a:buChar char="–"/>
              <a:tabLst/>
              <a:defRPr sz="2199" b="0">
                <a:solidFill>
                  <a:srgbClr val="53565A"/>
                </a:solidFill>
              </a:defRPr>
            </a:lvl3pPr>
            <a:lvl4pPr marL="694736" indent="-182825">
              <a:spcBef>
                <a:spcPts val="500"/>
              </a:spcBef>
              <a:spcAft>
                <a:spcPts val="500"/>
              </a:spcAft>
              <a:buFont typeface="Arial" panose="020B0604020202020204" pitchFamily="34" charset="0"/>
              <a:buChar char="•"/>
              <a:tabLst/>
              <a:defRPr sz="2199" b="0">
                <a:solidFill>
                  <a:srgbClr val="53565A"/>
                </a:solidFill>
              </a:defRPr>
            </a:lvl4pPr>
            <a:lvl5pPr marL="959832" indent="-246814">
              <a:spcBef>
                <a:spcPts val="500"/>
              </a:spcBef>
              <a:buFont typeface=".AppleSystemUIFont"/>
              <a:buChar char="–"/>
              <a:defRPr sz="2199" b="0">
                <a:solidFill>
                  <a:srgbClr val="5356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a:extLst>
              <a:ext uri="{FF2B5EF4-FFF2-40B4-BE49-F238E27FC236}">
                <a16:creationId xmlns:a16="http://schemas.microsoft.com/office/drawing/2014/main" id="{EB05F8AE-569C-E44D-AC97-D26E53FE5F03}"/>
              </a:ext>
            </a:extLst>
          </p:cNvPr>
          <p:cNvSpPr>
            <a:spLocks noGrp="1"/>
          </p:cNvSpPr>
          <p:nvPr>
            <p:ph type="body" sz="quarter" idx="15"/>
          </p:nvPr>
        </p:nvSpPr>
        <p:spPr>
          <a:xfrm>
            <a:off x="8151277" y="2798621"/>
            <a:ext cx="3199567" cy="3500583"/>
          </a:xfrm>
          <a:prstGeom prst="rect">
            <a:avLst/>
          </a:prstGeom>
        </p:spPr>
        <p:txBody>
          <a:bodyPr lIns="0" tIns="0" rIns="0" bIns="0"/>
          <a:lstStyle>
            <a:lvl1pPr marL="0" indent="0">
              <a:spcBef>
                <a:spcPts val="500"/>
              </a:spcBef>
              <a:spcAft>
                <a:spcPts val="500"/>
              </a:spcAft>
              <a:buNone/>
              <a:defRPr sz="2199" b="0">
                <a:solidFill>
                  <a:srgbClr val="53565A"/>
                </a:solidFill>
              </a:defRPr>
            </a:lvl1pPr>
            <a:lvl2pPr marL="182825" indent="-182825">
              <a:spcBef>
                <a:spcPts val="500"/>
              </a:spcBef>
              <a:spcAft>
                <a:spcPts val="500"/>
              </a:spcAft>
              <a:buFont typeface="Arial" panose="020B0604020202020204" pitchFamily="34" charset="0"/>
              <a:buChar char="•"/>
              <a:defRPr sz="2199" b="0">
                <a:solidFill>
                  <a:srgbClr val="53565A"/>
                </a:solidFill>
              </a:defRPr>
            </a:lvl2pPr>
            <a:lvl3pPr marL="475345" indent="-246814">
              <a:spcBef>
                <a:spcPts val="500"/>
              </a:spcBef>
              <a:spcAft>
                <a:spcPts val="500"/>
              </a:spcAft>
              <a:buFont typeface=".AppleSystemUIFont"/>
              <a:buChar char="–"/>
              <a:tabLst/>
              <a:defRPr sz="2199" b="0">
                <a:solidFill>
                  <a:srgbClr val="53565A"/>
                </a:solidFill>
              </a:defRPr>
            </a:lvl3pPr>
            <a:lvl4pPr marL="694736" indent="-182825">
              <a:spcBef>
                <a:spcPts val="500"/>
              </a:spcBef>
              <a:spcAft>
                <a:spcPts val="500"/>
              </a:spcAft>
              <a:buFont typeface="Arial" panose="020B0604020202020204" pitchFamily="34" charset="0"/>
              <a:buChar char="•"/>
              <a:tabLst/>
              <a:defRPr sz="2199" b="0">
                <a:solidFill>
                  <a:srgbClr val="53565A"/>
                </a:solidFill>
              </a:defRPr>
            </a:lvl4pPr>
            <a:lvl5pPr marL="959832" indent="-246814">
              <a:spcBef>
                <a:spcPts val="500"/>
              </a:spcBef>
              <a:buFont typeface=".AppleSystemUIFont"/>
              <a:buChar char="–"/>
              <a:defRPr sz="2199" b="0">
                <a:solidFill>
                  <a:srgbClr val="5356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E651BAD3-7525-B648-BEBF-79331709A2F9}"/>
              </a:ext>
            </a:extLst>
          </p:cNvPr>
          <p:cNvSpPr>
            <a:spLocks noGrp="1"/>
          </p:cNvSpPr>
          <p:nvPr>
            <p:ph type="body" sz="quarter" idx="16" hasCustomPrompt="1"/>
          </p:nvPr>
        </p:nvSpPr>
        <p:spPr>
          <a:xfrm>
            <a:off x="914162" y="2059709"/>
            <a:ext cx="3199567" cy="539496"/>
          </a:xfrm>
          <a:prstGeom prst="rect">
            <a:avLst/>
          </a:prstGeom>
          <a:solidFill>
            <a:srgbClr val="004680"/>
          </a:solidFill>
        </p:spPr>
        <p:txBody>
          <a:bodyPr lIns="182880" tIns="0" rIns="0" bIns="0" anchor="ctr" anchorCtr="0"/>
          <a:lstStyle>
            <a:lvl1pPr marL="0" indent="0">
              <a:buNone/>
              <a:defRPr sz="2199">
                <a:solidFill>
                  <a:schemeClr val="bg1"/>
                </a:solidFill>
              </a:defRPr>
            </a:lvl1pPr>
            <a:lvl2pPr marL="457063" indent="0">
              <a:buNone/>
              <a:defRPr/>
            </a:lvl2pPr>
            <a:lvl3pPr marL="914126" indent="0">
              <a:buNone/>
              <a:defRPr/>
            </a:lvl3pPr>
            <a:lvl4pPr marL="1371189" indent="0">
              <a:buNone/>
              <a:defRPr/>
            </a:lvl4pPr>
            <a:lvl5pPr marL="1828251" indent="0">
              <a:buNone/>
              <a:defRPr/>
            </a:lvl5pPr>
          </a:lstStyle>
          <a:p>
            <a:pPr lvl="0"/>
            <a:r>
              <a:rPr lang="en-US" dirty="0"/>
              <a:t>Insert Header Text</a:t>
            </a:r>
          </a:p>
        </p:txBody>
      </p:sp>
      <p:sp>
        <p:nvSpPr>
          <p:cNvPr id="9" name="Text Placeholder 7">
            <a:extLst>
              <a:ext uri="{FF2B5EF4-FFF2-40B4-BE49-F238E27FC236}">
                <a16:creationId xmlns:a16="http://schemas.microsoft.com/office/drawing/2014/main" id="{75AD44D2-CD48-434B-AD0D-315E2EA52D40}"/>
              </a:ext>
            </a:extLst>
          </p:cNvPr>
          <p:cNvSpPr>
            <a:spLocks noGrp="1"/>
          </p:cNvSpPr>
          <p:nvPr>
            <p:ph type="body" sz="quarter" idx="17" hasCustomPrompt="1"/>
          </p:nvPr>
        </p:nvSpPr>
        <p:spPr>
          <a:xfrm>
            <a:off x="4533874" y="2059709"/>
            <a:ext cx="3199567" cy="539496"/>
          </a:xfrm>
          <a:prstGeom prst="rect">
            <a:avLst/>
          </a:prstGeom>
          <a:solidFill>
            <a:srgbClr val="0072CE"/>
          </a:solidFill>
        </p:spPr>
        <p:txBody>
          <a:bodyPr lIns="182880" tIns="0" rIns="0" bIns="0" anchor="ctr" anchorCtr="0"/>
          <a:lstStyle>
            <a:lvl1pPr marL="0" indent="0">
              <a:buNone/>
              <a:defRPr sz="2199">
                <a:solidFill>
                  <a:schemeClr val="bg1"/>
                </a:solidFill>
              </a:defRPr>
            </a:lvl1pPr>
            <a:lvl2pPr marL="457063" indent="0">
              <a:buNone/>
              <a:defRPr/>
            </a:lvl2pPr>
            <a:lvl3pPr marL="914126" indent="0">
              <a:buNone/>
              <a:defRPr/>
            </a:lvl3pPr>
            <a:lvl4pPr marL="1371189" indent="0">
              <a:buNone/>
              <a:defRPr/>
            </a:lvl4pPr>
            <a:lvl5pPr marL="1828251" indent="0">
              <a:buNone/>
              <a:defRPr/>
            </a:lvl5pPr>
          </a:lstStyle>
          <a:p>
            <a:pPr lvl="0"/>
            <a:r>
              <a:rPr lang="en-US" dirty="0"/>
              <a:t>Insert Header Text</a:t>
            </a:r>
          </a:p>
        </p:txBody>
      </p:sp>
      <p:sp>
        <p:nvSpPr>
          <p:cNvPr id="10" name="Text Placeholder 7">
            <a:extLst>
              <a:ext uri="{FF2B5EF4-FFF2-40B4-BE49-F238E27FC236}">
                <a16:creationId xmlns:a16="http://schemas.microsoft.com/office/drawing/2014/main" id="{CD0BBD0B-9921-BB43-BB0B-23E9FFC9EEFB}"/>
              </a:ext>
            </a:extLst>
          </p:cNvPr>
          <p:cNvSpPr>
            <a:spLocks noGrp="1"/>
          </p:cNvSpPr>
          <p:nvPr>
            <p:ph type="body" sz="quarter" idx="18" hasCustomPrompt="1"/>
          </p:nvPr>
        </p:nvSpPr>
        <p:spPr>
          <a:xfrm>
            <a:off x="8135118" y="2059709"/>
            <a:ext cx="3199567" cy="539496"/>
          </a:xfrm>
          <a:prstGeom prst="rect">
            <a:avLst/>
          </a:prstGeom>
          <a:solidFill>
            <a:srgbClr val="78BE20"/>
          </a:solidFill>
        </p:spPr>
        <p:txBody>
          <a:bodyPr lIns="182880" tIns="0" rIns="0" bIns="0" anchor="ctr" anchorCtr="0"/>
          <a:lstStyle>
            <a:lvl1pPr marL="0" indent="0">
              <a:buNone/>
              <a:defRPr sz="2199">
                <a:solidFill>
                  <a:schemeClr val="bg1"/>
                </a:solidFill>
              </a:defRPr>
            </a:lvl1pPr>
            <a:lvl2pPr marL="457063" indent="0">
              <a:buNone/>
              <a:defRPr/>
            </a:lvl2pPr>
            <a:lvl3pPr marL="914126" indent="0">
              <a:buNone/>
              <a:defRPr/>
            </a:lvl3pPr>
            <a:lvl4pPr marL="1371189" indent="0">
              <a:buNone/>
              <a:defRPr/>
            </a:lvl4pPr>
            <a:lvl5pPr marL="1828251" indent="0">
              <a:buNone/>
              <a:defRPr/>
            </a:lvl5pPr>
          </a:lstStyle>
          <a:p>
            <a:pPr lvl="0"/>
            <a:r>
              <a:rPr lang="en-US" dirty="0"/>
              <a:t>Insert Header Text</a:t>
            </a:r>
          </a:p>
        </p:txBody>
      </p:sp>
    </p:spTree>
    <p:extLst>
      <p:ext uri="{BB962C8B-B14F-4D97-AF65-F5344CB8AC3E}">
        <p14:creationId xmlns:p14="http://schemas.microsoft.com/office/powerpoint/2010/main" val="3663208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2833" y="3048030"/>
            <a:ext cx="10360501" cy="838199"/>
          </a:xfrm>
        </p:spPr>
        <p:txBody>
          <a:bodyPr anchor="t"/>
          <a:lstStyle>
            <a:lvl1pPr algn="l">
              <a:defRPr sz="4000" b="1" cap="none">
                <a:solidFill>
                  <a:srgbClr val="004680"/>
                </a:solidFill>
              </a:defRPr>
            </a:lvl1pPr>
          </a:lstStyle>
          <a:p>
            <a:r>
              <a:rPr lang="en-US" dirty="0"/>
              <a:t>Click to edit master title style</a:t>
            </a:r>
          </a:p>
        </p:txBody>
      </p:sp>
      <p:sp>
        <p:nvSpPr>
          <p:cNvPr id="8" name="Text Placeholder 2"/>
          <p:cNvSpPr>
            <a:spLocks noGrp="1"/>
          </p:cNvSpPr>
          <p:nvPr>
            <p:ph type="body" idx="1"/>
          </p:nvPr>
        </p:nvSpPr>
        <p:spPr>
          <a:xfrm>
            <a:off x="962833" y="3886200"/>
            <a:ext cx="10360501" cy="381000"/>
          </a:xfrm>
        </p:spPr>
        <p:txBody>
          <a:bodyPr anchor="b"/>
          <a:lstStyle>
            <a:lvl1pPr marL="0" indent="0">
              <a:buNone/>
              <a:defRPr sz="2000">
                <a:solidFill>
                  <a:schemeClr val="tx2">
                    <a:lumMod val="60000"/>
                    <a:lumOff val="40000"/>
                  </a:schemeClr>
                </a:solidFill>
              </a:defRPr>
            </a:lvl1pPr>
            <a:lvl2pPr marL="456761" indent="0">
              <a:buNone/>
              <a:defRPr sz="1900">
                <a:solidFill>
                  <a:schemeClr val="tx1">
                    <a:tint val="75000"/>
                  </a:schemeClr>
                </a:solidFill>
              </a:defRPr>
            </a:lvl2pPr>
            <a:lvl3pPr marL="913563" indent="0">
              <a:buNone/>
              <a:defRPr sz="1600">
                <a:solidFill>
                  <a:schemeClr val="tx1">
                    <a:tint val="75000"/>
                  </a:schemeClr>
                </a:solidFill>
              </a:defRPr>
            </a:lvl3pPr>
            <a:lvl4pPr marL="1370339" indent="0">
              <a:buNone/>
              <a:defRPr sz="1500">
                <a:solidFill>
                  <a:schemeClr val="tx1">
                    <a:tint val="75000"/>
                  </a:schemeClr>
                </a:solidFill>
              </a:defRPr>
            </a:lvl4pPr>
            <a:lvl5pPr marL="1827128" indent="0">
              <a:buNone/>
              <a:defRPr sz="1500">
                <a:solidFill>
                  <a:schemeClr val="tx1">
                    <a:tint val="75000"/>
                  </a:schemeClr>
                </a:solidFill>
              </a:defRPr>
            </a:lvl5pPr>
            <a:lvl6pPr marL="2283892" indent="0">
              <a:buNone/>
              <a:defRPr sz="1500">
                <a:solidFill>
                  <a:schemeClr val="tx1">
                    <a:tint val="75000"/>
                  </a:schemeClr>
                </a:solidFill>
              </a:defRPr>
            </a:lvl6pPr>
            <a:lvl7pPr marL="2740686" indent="0">
              <a:buNone/>
              <a:defRPr sz="1500">
                <a:solidFill>
                  <a:schemeClr val="tx1">
                    <a:tint val="75000"/>
                  </a:schemeClr>
                </a:solidFill>
              </a:defRPr>
            </a:lvl7pPr>
            <a:lvl8pPr marL="3197467" indent="0">
              <a:buNone/>
              <a:defRPr sz="1500">
                <a:solidFill>
                  <a:schemeClr val="tx1">
                    <a:tint val="75000"/>
                  </a:schemeClr>
                </a:solidFill>
              </a:defRPr>
            </a:lvl8pPr>
            <a:lvl9pPr marL="3654255" indent="0">
              <a:buNone/>
              <a:defRPr sz="15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15072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2400" b="1"/>
            </a:lvl1pPr>
            <a:lvl2pPr marL="456761" indent="0">
              <a:buNone/>
              <a:defRPr sz="2000" b="1"/>
            </a:lvl2pPr>
            <a:lvl3pPr marL="913563" indent="0">
              <a:buNone/>
              <a:defRPr sz="1900" b="1"/>
            </a:lvl3pPr>
            <a:lvl4pPr marL="1370339" indent="0">
              <a:buNone/>
              <a:defRPr sz="1600" b="1"/>
            </a:lvl4pPr>
            <a:lvl5pPr marL="1827128" indent="0">
              <a:buNone/>
              <a:defRPr sz="1600" b="1"/>
            </a:lvl5pPr>
            <a:lvl6pPr marL="2283892" indent="0">
              <a:buNone/>
              <a:defRPr sz="1600" b="1"/>
            </a:lvl6pPr>
            <a:lvl7pPr marL="2740686" indent="0">
              <a:buNone/>
              <a:defRPr sz="1600" b="1"/>
            </a:lvl7pPr>
            <a:lvl8pPr marL="3197467" indent="0">
              <a:buNone/>
              <a:defRPr sz="1600" b="1"/>
            </a:lvl8pPr>
            <a:lvl9pPr marL="365425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3"/>
          </a:xfrm>
        </p:spPr>
        <p:txBody>
          <a:bodyPr anchor="b"/>
          <a:lstStyle>
            <a:lvl1pPr marL="0" indent="0">
              <a:buNone/>
              <a:defRPr sz="2400" b="1"/>
            </a:lvl1pPr>
            <a:lvl2pPr marL="456761" indent="0">
              <a:buNone/>
              <a:defRPr sz="2000" b="1"/>
            </a:lvl2pPr>
            <a:lvl3pPr marL="913563" indent="0">
              <a:buNone/>
              <a:defRPr sz="1900" b="1"/>
            </a:lvl3pPr>
            <a:lvl4pPr marL="1370339" indent="0">
              <a:buNone/>
              <a:defRPr sz="1600" b="1"/>
            </a:lvl4pPr>
            <a:lvl5pPr marL="1827128" indent="0">
              <a:buNone/>
              <a:defRPr sz="1600" b="1"/>
            </a:lvl5pPr>
            <a:lvl6pPr marL="2283892" indent="0">
              <a:buNone/>
              <a:defRPr sz="1600" b="1"/>
            </a:lvl6pPr>
            <a:lvl7pPr marL="2740686" indent="0">
              <a:buNone/>
              <a:defRPr sz="1600" b="1"/>
            </a:lvl7pPr>
            <a:lvl8pPr marL="3197467" indent="0">
              <a:buNone/>
              <a:defRPr sz="1600" b="1"/>
            </a:lvl8pPr>
            <a:lvl9pPr marL="36542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92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609441" y="1397000"/>
            <a:ext cx="10969943" cy="4525963"/>
          </a:xfrm>
          <a:prstGeom prst="rect">
            <a:avLst/>
          </a:prstGeom>
          <a:noFill/>
          <a:ln>
            <a:noFill/>
          </a:ln>
        </p:spPr>
        <p:txBody>
          <a:bodyPr lIns="121879" tIns="121879" rIns="121879" bIns="121879" anchor="t" anchorCtr="0"/>
          <a:lstStyle>
            <a:lvl1pPr marL="457072" marR="0" lvl="0" indent="-186186" algn="l" rtl="0">
              <a:spcBef>
                <a:spcPts val="853"/>
              </a:spcBef>
              <a:buClr>
                <a:schemeClr val="dk1"/>
              </a:buClr>
              <a:buSzPct val="100000"/>
              <a:buFont typeface="Arial"/>
              <a:buChar char="•"/>
              <a:defRPr sz="4300" b="0" i="0" u="none" strike="noStrike" cap="none">
                <a:solidFill>
                  <a:schemeClr val="dk1"/>
                </a:solidFill>
                <a:latin typeface="AvenirNext LT Pro Regular" pitchFamily="34" charset="0"/>
                <a:ea typeface="AvenirNext LT Pro Regular" pitchFamily="34" charset="0"/>
                <a:cs typeface="AvenirNext LT Pro Regular" pitchFamily="34" charset="0"/>
                <a:sym typeface="Helvetica Neue"/>
              </a:defRPr>
            </a:lvl1pPr>
            <a:lvl2pPr marL="990329" marR="0" lvl="1" indent="-160740" algn="l" rtl="0">
              <a:spcBef>
                <a:spcPts val="747"/>
              </a:spcBef>
              <a:buClr>
                <a:schemeClr val="dk1"/>
              </a:buClr>
              <a:buSzPct val="100000"/>
              <a:buFont typeface="Arial"/>
              <a:buChar char="–"/>
              <a:defRPr sz="3700" b="0" i="0" u="none" strike="noStrike" cap="none">
                <a:solidFill>
                  <a:schemeClr val="dk1"/>
                </a:solidFill>
                <a:latin typeface="Helvetica Neue"/>
                <a:ea typeface="Helvetica Neue"/>
                <a:cs typeface="Helvetica Neue"/>
                <a:sym typeface="Helvetica Neue"/>
              </a:defRPr>
            </a:lvl2pPr>
            <a:lvl3pPr marL="1523581" marR="0" lvl="2" indent="-118359" algn="l" rtl="0">
              <a:spcBef>
                <a:spcPts val="64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3pPr>
            <a:lvl4pPr marL="2133013" marR="0" lvl="3" indent="-15216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4pPr>
            <a:lvl5pPr marL="2742448" marR="0" lvl="4" indent="-15210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5pPr>
            <a:lvl6pPr marL="3351877" marR="0" lvl="5" indent="-152037"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1312" marR="0" lvl="6" indent="-151979"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0740" marR="0" lvl="7" indent="-151913"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0176" marR="0" lvl="8" indent="-151856"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324621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09441" y="1397000"/>
            <a:ext cx="10969943" cy="4525963"/>
          </a:xfrm>
          <a:prstGeom prst="rect">
            <a:avLst/>
          </a:prstGeom>
          <a:noFill/>
          <a:ln>
            <a:noFill/>
          </a:ln>
        </p:spPr>
        <p:txBody>
          <a:bodyPr lIns="121879" tIns="121879" rIns="121879" bIns="121879" anchor="t" anchorCtr="0"/>
          <a:lstStyle>
            <a:lvl1pPr marL="457072" marR="0" lvl="0" indent="-186186" algn="l" rtl="0">
              <a:spcBef>
                <a:spcPts val="853"/>
              </a:spcBef>
              <a:buClr>
                <a:schemeClr val="dk1"/>
              </a:buClr>
              <a:buSzPct val="100000"/>
              <a:buFont typeface="Arial"/>
              <a:buChar char="•"/>
              <a:defRPr sz="4300" b="0" i="0" u="none" strike="noStrike" cap="none">
                <a:solidFill>
                  <a:schemeClr val="dk1"/>
                </a:solidFill>
                <a:latin typeface="AvenirNext LT Pro Regular" pitchFamily="34" charset="0"/>
                <a:ea typeface="AvenirNext LT Pro Regular" pitchFamily="34" charset="0"/>
                <a:cs typeface="AvenirNext LT Pro Regular" pitchFamily="34" charset="0"/>
                <a:sym typeface="Helvetica Neue"/>
              </a:defRPr>
            </a:lvl1pPr>
            <a:lvl2pPr marL="990329" marR="0" lvl="1" indent="-160740" algn="l" rtl="0">
              <a:spcBef>
                <a:spcPts val="747"/>
              </a:spcBef>
              <a:buClr>
                <a:schemeClr val="dk1"/>
              </a:buClr>
              <a:buSzPct val="100000"/>
              <a:buFont typeface="Arial"/>
              <a:buChar char="–"/>
              <a:defRPr sz="3700" b="0" i="0" u="none" strike="noStrike" cap="none">
                <a:solidFill>
                  <a:schemeClr val="dk1"/>
                </a:solidFill>
                <a:latin typeface="Helvetica Neue"/>
                <a:ea typeface="Helvetica Neue"/>
                <a:cs typeface="Helvetica Neue"/>
                <a:sym typeface="Helvetica Neue"/>
              </a:defRPr>
            </a:lvl2pPr>
            <a:lvl3pPr marL="1523581" marR="0" lvl="2" indent="-118359" algn="l" rtl="0">
              <a:spcBef>
                <a:spcPts val="64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3pPr>
            <a:lvl4pPr marL="2133013" marR="0" lvl="3" indent="-15216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4pPr>
            <a:lvl5pPr marL="2742448" marR="0" lvl="4" indent="-15210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5pPr>
            <a:lvl6pPr marL="3351877" marR="0" lvl="5" indent="-152037"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1312" marR="0" lvl="6" indent="-151979"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0740" marR="0" lvl="7" indent="-151913"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0176" marR="0" lvl="8" indent="-151856"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3888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09441" y="1397000"/>
            <a:ext cx="10969943" cy="4525963"/>
          </a:xfrm>
          <a:prstGeom prst="rect">
            <a:avLst/>
          </a:prstGeom>
          <a:noFill/>
          <a:ln>
            <a:noFill/>
          </a:ln>
        </p:spPr>
        <p:txBody>
          <a:bodyPr lIns="121879" tIns="121879" rIns="121879" bIns="121879" anchor="t" anchorCtr="0"/>
          <a:lstStyle>
            <a:lvl1pPr marL="457072" marR="0" lvl="0" indent="-186186" algn="l" rtl="0">
              <a:spcBef>
                <a:spcPts val="853"/>
              </a:spcBef>
              <a:buClr>
                <a:schemeClr val="dk1"/>
              </a:buClr>
              <a:buSzPct val="100000"/>
              <a:buFont typeface="Arial"/>
              <a:buChar char="•"/>
              <a:defRPr sz="4300" b="0" i="0" u="none" strike="noStrike" cap="none">
                <a:solidFill>
                  <a:schemeClr val="dk1"/>
                </a:solidFill>
                <a:latin typeface="AvenirNext LT Pro Regular" pitchFamily="34" charset="0"/>
                <a:ea typeface="AvenirNext LT Pro Regular" pitchFamily="34" charset="0"/>
                <a:cs typeface="AvenirNext LT Pro Regular" pitchFamily="34" charset="0"/>
                <a:sym typeface="Helvetica Neue"/>
              </a:defRPr>
            </a:lvl1pPr>
            <a:lvl2pPr marL="990329" marR="0" lvl="1" indent="-160740" algn="l" rtl="0">
              <a:spcBef>
                <a:spcPts val="747"/>
              </a:spcBef>
              <a:buClr>
                <a:schemeClr val="dk1"/>
              </a:buClr>
              <a:buSzPct val="100000"/>
              <a:buFont typeface="Arial"/>
              <a:buChar char="–"/>
              <a:defRPr sz="3700" b="0" i="0" u="none" strike="noStrike" cap="none">
                <a:solidFill>
                  <a:schemeClr val="dk1"/>
                </a:solidFill>
                <a:latin typeface="Helvetica Neue"/>
                <a:ea typeface="Helvetica Neue"/>
                <a:cs typeface="Helvetica Neue"/>
                <a:sym typeface="Helvetica Neue"/>
              </a:defRPr>
            </a:lvl2pPr>
            <a:lvl3pPr marL="1523581" marR="0" lvl="2" indent="-118359" algn="l" rtl="0">
              <a:spcBef>
                <a:spcPts val="64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3pPr>
            <a:lvl4pPr marL="2133013" marR="0" lvl="3" indent="-15216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4pPr>
            <a:lvl5pPr marL="2742448" marR="0" lvl="4" indent="-15210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5pPr>
            <a:lvl6pPr marL="3351877" marR="0" lvl="5" indent="-152037"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1312" marR="0" lvl="6" indent="-151979"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0740" marR="0" lvl="7" indent="-151913"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0176" marR="0" lvl="8" indent="-151856"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91313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00"/>
            <a:ext cx="5332611" cy="4343400"/>
          </a:xfrm>
          <a:prstGeom prst="rect">
            <a:avLst/>
          </a:prstGeom>
        </p:spPr>
        <p:txBody>
          <a:bodyPr lIns="91436" tIns="45719" rIns="91436" bIns="45719"/>
          <a:lstStyle>
            <a:lvl1pPr>
              <a:defRPr lang="en-US" sz="2400" b="1" kern="1200" dirty="0" smtClean="0">
                <a:solidFill>
                  <a:srgbClr val="7FA9AE"/>
                </a:solidFill>
                <a:latin typeface="Arial"/>
                <a:ea typeface="+mn-ea"/>
                <a:cs typeface="Arial"/>
              </a:defRPr>
            </a:lvl1pPr>
            <a:lvl2pPr>
              <a:defRPr lang="en-US" sz="2400" kern="1200" dirty="0" smtClean="0">
                <a:solidFill>
                  <a:schemeClr val="tx2"/>
                </a:solidFill>
                <a:latin typeface="Arial"/>
                <a:ea typeface="+mn-ea"/>
                <a:cs typeface="Arial"/>
              </a:defRPr>
            </a:lvl2pPr>
            <a:lvl3pPr>
              <a:defRPr lang="en-US" sz="2100" kern="1200" dirty="0" smtClean="0">
                <a:solidFill>
                  <a:srgbClr val="595959"/>
                </a:solidFill>
                <a:latin typeface="Arial"/>
                <a:ea typeface="+mn-ea"/>
                <a:cs typeface="Arial"/>
              </a:defRPr>
            </a:lvl3pPr>
            <a:lvl4pPr>
              <a:defRPr lang="en-US" sz="2000" kern="1200" dirty="0" smtClean="0">
                <a:solidFill>
                  <a:srgbClr val="595959"/>
                </a:solidFill>
                <a:latin typeface="Arial"/>
                <a:ea typeface="+mn-ea"/>
                <a:cs typeface="Arial"/>
              </a:defRPr>
            </a:lvl4pPr>
            <a:lvl5pPr>
              <a:defRPr lang="en-US" sz="2000" kern="1200" dirty="0">
                <a:solidFill>
                  <a:srgbClr val="595959"/>
                </a:solidFill>
                <a:latin typeface="Arial"/>
                <a:ea typeface="+mn-ea"/>
                <a:cs typeface="Arial"/>
              </a:defRPr>
            </a:lvl5pPr>
            <a:lvl6pPr>
              <a:defRPr sz="2400"/>
            </a:lvl6pPr>
            <a:lvl7pPr>
              <a:defRPr sz="2400"/>
            </a:lvl7pPr>
            <a:lvl8pPr>
              <a:defRPr sz="2400"/>
            </a:lvl8pPr>
            <a:lvl9pPr>
              <a:defRPr sz="2400"/>
            </a:lvl9pPr>
          </a:lstStyle>
          <a:p>
            <a:pPr marL="457081" lvl="0" indent="-457081" algn="l" defTabSz="609443" rtl="0" eaLnBrk="1" latinLnBrk="0" hangingPunct="1">
              <a:spcBef>
                <a:spcPts val="1600"/>
              </a:spcBef>
              <a:buFontTx/>
              <a:buNone/>
            </a:pPr>
            <a:r>
              <a:rPr lang="en-US" dirty="0"/>
              <a:t>Click to edit Master text styles</a:t>
            </a:r>
          </a:p>
          <a:p>
            <a:pPr marL="457081" lvl="1" indent="-457081" algn="l" defTabSz="609443" rtl="0" eaLnBrk="1" latinLnBrk="0" hangingPunct="1">
              <a:spcBef>
                <a:spcPts val="1600"/>
              </a:spcBef>
              <a:buFontTx/>
              <a:buNone/>
            </a:pPr>
            <a:r>
              <a:rPr lang="en-US" dirty="0"/>
              <a:t>Second level</a:t>
            </a:r>
          </a:p>
          <a:p>
            <a:pPr marL="457081" lvl="2" indent="-457081" algn="l" defTabSz="609443" rtl="0" eaLnBrk="1" latinLnBrk="0" hangingPunct="1">
              <a:spcBef>
                <a:spcPts val="1600"/>
              </a:spcBef>
              <a:buFontTx/>
              <a:buNone/>
            </a:pPr>
            <a:r>
              <a:rPr lang="en-US" dirty="0"/>
              <a:t>Third level</a:t>
            </a:r>
          </a:p>
          <a:p>
            <a:pPr marL="457081" lvl="3" indent="-457081" algn="l" defTabSz="609443" rtl="0" eaLnBrk="1" latinLnBrk="0" hangingPunct="1">
              <a:spcBef>
                <a:spcPts val="1600"/>
              </a:spcBef>
              <a:buFontTx/>
              <a:buNone/>
            </a:pPr>
            <a:r>
              <a:rPr lang="en-US" dirty="0"/>
              <a:t>Fourth level</a:t>
            </a:r>
          </a:p>
          <a:p>
            <a:pPr marL="457081" lvl="4" indent="-457081" algn="l" defTabSz="609443" rtl="0" eaLnBrk="1" latinLnBrk="0" hangingPunct="1">
              <a:spcBef>
                <a:spcPts val="1600"/>
              </a:spcBef>
              <a:buFontTx/>
              <a:buNone/>
            </a:pPr>
            <a:r>
              <a:rPr lang="en-US" dirty="0"/>
              <a:t>Fifth level</a:t>
            </a:r>
          </a:p>
        </p:txBody>
      </p:sp>
      <p:sp>
        <p:nvSpPr>
          <p:cNvPr id="4" name="Content Placeholder 3"/>
          <p:cNvSpPr>
            <a:spLocks noGrp="1"/>
          </p:cNvSpPr>
          <p:nvPr>
            <p:ph sz="half" idx="2"/>
          </p:nvPr>
        </p:nvSpPr>
        <p:spPr>
          <a:xfrm>
            <a:off x="6246774" y="1600200"/>
            <a:ext cx="5332611" cy="4343400"/>
          </a:xfrm>
          <a:prstGeom prst="rect">
            <a:avLst/>
          </a:prstGeom>
        </p:spPr>
        <p:txBody>
          <a:bodyPr lIns="91436" tIns="45719" rIns="91436" bIns="45719"/>
          <a:lstStyle>
            <a:lvl1pPr>
              <a:defRPr lang="en-US" sz="2400" b="1" kern="1200" dirty="0" smtClean="0">
                <a:solidFill>
                  <a:srgbClr val="7FA9AE"/>
                </a:solidFill>
                <a:latin typeface="Arial"/>
                <a:ea typeface="+mn-ea"/>
                <a:cs typeface="Arial"/>
              </a:defRPr>
            </a:lvl1pPr>
            <a:lvl2pPr>
              <a:defRPr lang="en-US" sz="2400" kern="1200" dirty="0" smtClean="0">
                <a:solidFill>
                  <a:schemeClr val="tx2"/>
                </a:solidFill>
                <a:latin typeface="Arial"/>
                <a:ea typeface="+mn-ea"/>
                <a:cs typeface="Arial"/>
              </a:defRPr>
            </a:lvl2pPr>
            <a:lvl3pPr>
              <a:defRPr lang="en-US" sz="2100" kern="1200" dirty="0" smtClean="0">
                <a:solidFill>
                  <a:srgbClr val="595959"/>
                </a:solidFill>
                <a:latin typeface="Arial"/>
                <a:ea typeface="+mn-ea"/>
                <a:cs typeface="Arial"/>
              </a:defRPr>
            </a:lvl3pPr>
            <a:lvl4pPr>
              <a:defRPr lang="en-US" sz="2000" kern="1200" dirty="0" smtClean="0">
                <a:solidFill>
                  <a:srgbClr val="595959"/>
                </a:solidFill>
                <a:latin typeface="Arial"/>
                <a:ea typeface="+mn-ea"/>
                <a:cs typeface="Arial"/>
              </a:defRPr>
            </a:lvl4pPr>
            <a:lvl5pPr>
              <a:defRPr lang="en-US" sz="2000" kern="1200" dirty="0">
                <a:solidFill>
                  <a:srgbClr val="595959"/>
                </a:solidFill>
                <a:latin typeface="Arial"/>
                <a:ea typeface="+mn-ea"/>
                <a:cs typeface="Arial"/>
              </a:defRPr>
            </a:lvl5pPr>
            <a:lvl6pPr>
              <a:defRPr sz="2400"/>
            </a:lvl6pPr>
            <a:lvl7pPr>
              <a:defRPr sz="2400"/>
            </a:lvl7pPr>
            <a:lvl8pPr>
              <a:defRPr sz="2400"/>
            </a:lvl8pPr>
            <a:lvl9pPr>
              <a:defRPr sz="2400"/>
            </a:lvl9pPr>
          </a:lstStyle>
          <a:p>
            <a:pPr marL="457081" lvl="0" indent="-457081" algn="l" defTabSz="609443" rtl="0" eaLnBrk="1" latinLnBrk="0" hangingPunct="1">
              <a:spcBef>
                <a:spcPts val="1600"/>
              </a:spcBef>
              <a:buFontTx/>
              <a:buNone/>
            </a:pPr>
            <a:r>
              <a:rPr lang="en-US" dirty="0"/>
              <a:t>Click to edit Master text styles</a:t>
            </a:r>
          </a:p>
          <a:p>
            <a:pPr marL="457081" lvl="1" indent="-457081" algn="l" defTabSz="609443" rtl="0" eaLnBrk="1" latinLnBrk="0" hangingPunct="1">
              <a:spcBef>
                <a:spcPts val="1600"/>
              </a:spcBef>
              <a:buFontTx/>
              <a:buNone/>
            </a:pPr>
            <a:r>
              <a:rPr lang="en-US" dirty="0"/>
              <a:t>Second level</a:t>
            </a:r>
          </a:p>
          <a:p>
            <a:pPr marL="457081" lvl="2" indent="-457081" algn="l" defTabSz="609443" rtl="0" eaLnBrk="1" latinLnBrk="0" hangingPunct="1">
              <a:spcBef>
                <a:spcPts val="1600"/>
              </a:spcBef>
              <a:buFontTx/>
              <a:buNone/>
            </a:pPr>
            <a:r>
              <a:rPr lang="en-US" dirty="0"/>
              <a:t>Third level</a:t>
            </a:r>
          </a:p>
          <a:p>
            <a:pPr marL="457081" lvl="3" indent="-457081" algn="l" defTabSz="609443" rtl="0" eaLnBrk="1" latinLnBrk="0" hangingPunct="1">
              <a:spcBef>
                <a:spcPts val="1600"/>
              </a:spcBef>
              <a:buFontTx/>
              <a:buNone/>
            </a:pPr>
            <a:r>
              <a:rPr lang="en-US" dirty="0"/>
              <a:t>Fourth level</a:t>
            </a:r>
          </a:p>
          <a:p>
            <a:pPr marL="457081" lvl="4" indent="-457081" algn="l" defTabSz="609443" rtl="0" eaLnBrk="1" latinLnBrk="0" hangingPunct="1">
              <a:spcBef>
                <a:spcPts val="1600"/>
              </a:spcBef>
              <a:buFontTx/>
              <a:buNone/>
            </a:pPr>
            <a:r>
              <a:rPr lang="en-US" dirty="0"/>
              <a:t>Fifth level</a:t>
            </a:r>
          </a:p>
        </p:txBody>
      </p:sp>
      <p:sp>
        <p:nvSpPr>
          <p:cNvPr id="7" name="Title Placeholder 1"/>
          <p:cNvSpPr>
            <a:spLocks noGrp="1"/>
          </p:cNvSpPr>
          <p:nvPr>
            <p:ph type="title"/>
          </p:nvPr>
        </p:nvSpPr>
        <p:spPr>
          <a:xfrm>
            <a:off x="609441" y="585253"/>
            <a:ext cx="10969943" cy="582679"/>
          </a:xfrm>
          <a:prstGeom prst="rect">
            <a:avLst/>
          </a:prstGeom>
        </p:spPr>
        <p:txBody>
          <a:bodyPr vert="horz" lIns="0" tIns="0" rIns="0" bIns="0" rtlCol="0" anchor="t">
            <a:normAutofit/>
          </a:bodyPr>
          <a:lstStyle/>
          <a:p>
            <a:r>
              <a:rPr lang="en-US" dirty="0"/>
              <a:t>Click to edit Master title style</a:t>
            </a:r>
          </a:p>
        </p:txBody>
      </p:sp>
    </p:spTree>
    <p:extLst>
      <p:ext uri="{BB962C8B-B14F-4D97-AF65-F5344CB8AC3E}">
        <p14:creationId xmlns:p14="http://schemas.microsoft.com/office/powerpoint/2010/main" val="230383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7000"/>
            <a:ext cx="10969943"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281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le Slide Xenial no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126"/>
            <a:fld id="{E8B3CF99-E6E3-6549-8B23-F6BB5B5414AA}" type="slidenum">
              <a:rPr lang="en-US" smtClean="0">
                <a:solidFill>
                  <a:prstClr val="white"/>
                </a:solidFill>
              </a:rPr>
              <a:pPr defTabSz="914126"/>
              <a:t>‹#›</a:t>
            </a:fld>
            <a:endParaRPr lang="en-US">
              <a:solidFill>
                <a:prstClr val="white"/>
              </a:solidFill>
            </a:endParaRPr>
          </a:p>
        </p:txBody>
      </p:sp>
    </p:spTree>
    <p:extLst>
      <p:ext uri="{BB962C8B-B14F-4D97-AF65-F5344CB8AC3E}">
        <p14:creationId xmlns:p14="http://schemas.microsoft.com/office/powerpoint/2010/main" val="256487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063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70">
    <p:spTree>
      <p:nvGrpSpPr>
        <p:cNvPr id="1" name="Shape 171"/>
        <p:cNvGrpSpPr/>
        <p:nvPr/>
      </p:nvGrpSpPr>
      <p:grpSpPr>
        <a:xfrm>
          <a:off x="0" y="0"/>
          <a:ext cx="0" cy="0"/>
          <a:chOff x="0" y="0"/>
          <a:chExt cx="0" cy="0"/>
        </a:xfrm>
      </p:grpSpPr>
      <p:sp>
        <p:nvSpPr>
          <p:cNvPr id="172" name="Shape 172"/>
          <p:cNvSpPr>
            <a:spLocks noGrp="1"/>
          </p:cNvSpPr>
          <p:nvPr>
            <p:ph type="pic" idx="2"/>
          </p:nvPr>
        </p:nvSpPr>
        <p:spPr>
          <a:xfrm>
            <a:off x="1" y="2168860"/>
            <a:ext cx="3034869" cy="2268251"/>
          </a:xfrm>
          <a:prstGeom prst="rect">
            <a:avLst/>
          </a:prstGeom>
          <a:solidFill>
            <a:srgbClr val="2F3F4A"/>
          </a:solidFill>
          <a:ln>
            <a:noFill/>
          </a:ln>
        </p:spPr>
        <p:txBody>
          <a:bodyPr lIns="121879" tIns="121879" rIns="121879" bIns="121879" anchor="b" anchorCtr="0"/>
          <a:lstStyle>
            <a:lvl1pPr marL="171405" marR="0" lvl="0" indent="-171405" algn="ctr" rtl="0">
              <a:spcBef>
                <a:spcPts val="0"/>
              </a:spcBef>
              <a:spcAft>
                <a:spcPts val="0"/>
              </a:spcAft>
              <a:buNone/>
              <a:defRPr sz="1200" b="0" i="0" u="none" strike="noStrike" cap="none">
                <a:solidFill>
                  <a:srgbClr val="FFFFFF"/>
                </a:solidFill>
                <a:latin typeface="Avenir" pitchFamily="50" charset="0"/>
                <a:ea typeface="Avenir" pitchFamily="50" charset="0"/>
                <a:cs typeface="Avenir" pitchFamily="50" charset="0"/>
                <a:sym typeface="Gill Sans"/>
              </a:defRPr>
            </a:lvl1pPr>
            <a:lvl2pPr marL="371372" marR="0" lvl="1" indent="-151278" algn="ctr" rtl="0">
              <a:spcBef>
                <a:spcPts val="0"/>
              </a:spcBef>
              <a:spcAft>
                <a:spcPts val="0"/>
              </a:spcAft>
              <a:buNone/>
              <a:defRPr sz="2400" b="0" i="0" u="none" strike="noStrike" cap="none">
                <a:solidFill>
                  <a:schemeClr val="dk1"/>
                </a:solidFill>
                <a:latin typeface="Gill Sans"/>
                <a:ea typeface="Gill Sans"/>
                <a:cs typeface="Gill Sans"/>
                <a:sym typeface="Gill Sans"/>
              </a:defRPr>
            </a:lvl2pPr>
            <a:lvl3pPr marL="571341" marR="0" lvl="2" indent="-131152" algn="ctr" rtl="0">
              <a:spcBef>
                <a:spcPts val="0"/>
              </a:spcBef>
              <a:spcAft>
                <a:spcPts val="0"/>
              </a:spcAft>
              <a:buNone/>
              <a:defRPr sz="2400" b="0" i="0" u="none" strike="noStrike" cap="none">
                <a:solidFill>
                  <a:schemeClr val="dk1"/>
                </a:solidFill>
                <a:latin typeface="Gill Sans"/>
                <a:ea typeface="Gill Sans"/>
                <a:cs typeface="Gill Sans"/>
                <a:sym typeface="Gill Sans"/>
              </a:defRPr>
            </a:lvl3pPr>
            <a:lvl4pPr marL="799880" marR="0" lvl="3" indent="-122665" algn="ctr" rtl="0">
              <a:spcBef>
                <a:spcPts val="0"/>
              </a:spcBef>
              <a:spcAft>
                <a:spcPts val="0"/>
              </a:spcAft>
              <a:buNone/>
              <a:defRPr sz="2400" b="0" i="0" u="none" strike="noStrike" cap="none">
                <a:solidFill>
                  <a:schemeClr val="dk1"/>
                </a:solidFill>
                <a:latin typeface="Gill Sans"/>
                <a:ea typeface="Gill Sans"/>
                <a:cs typeface="Gill Sans"/>
                <a:sym typeface="Gill Sans"/>
              </a:defRPr>
            </a:lvl4pPr>
            <a:lvl5pPr marL="1028419" marR="0" lvl="4" indent="-131108" algn="ctr" rtl="0">
              <a:spcBef>
                <a:spcPts val="0"/>
              </a:spcBef>
              <a:spcAft>
                <a:spcPts val="0"/>
              </a:spcAft>
              <a:buNone/>
              <a:defRPr sz="2400" b="0" i="0" u="none" strike="noStrike" cap="none">
                <a:solidFill>
                  <a:schemeClr val="dk1"/>
                </a:solidFill>
                <a:latin typeface="Gill Sans"/>
                <a:ea typeface="Gill Sans"/>
                <a:cs typeface="Gill Sans"/>
                <a:sym typeface="Gill Sans"/>
              </a:defRPr>
            </a:lvl5pPr>
            <a:lvl6pPr marL="228539" marR="0" lvl="5" indent="-8444" algn="ctr" rtl="0">
              <a:spcBef>
                <a:spcPts val="0"/>
              </a:spcBef>
              <a:spcAft>
                <a:spcPts val="0"/>
              </a:spcAft>
              <a:buNone/>
              <a:defRPr sz="2400" b="0" i="0" u="none" strike="noStrike" cap="none">
                <a:solidFill>
                  <a:schemeClr val="dk1"/>
                </a:solidFill>
                <a:latin typeface="Gill Sans"/>
                <a:ea typeface="Gill Sans"/>
                <a:cs typeface="Gill Sans"/>
                <a:sym typeface="Gill Sans"/>
              </a:defRPr>
            </a:lvl6pPr>
            <a:lvl7pPr marL="457072" marR="0" lvl="6" indent="-16882" algn="ctr" rtl="0">
              <a:spcBef>
                <a:spcPts val="0"/>
              </a:spcBef>
              <a:spcAft>
                <a:spcPts val="0"/>
              </a:spcAft>
              <a:buNone/>
              <a:defRPr sz="2400" b="0" i="0" u="none" strike="noStrike" cap="none">
                <a:solidFill>
                  <a:schemeClr val="dk1"/>
                </a:solidFill>
                <a:latin typeface="Gill Sans"/>
                <a:ea typeface="Gill Sans"/>
                <a:cs typeface="Gill Sans"/>
                <a:sym typeface="Gill Sans"/>
              </a:defRPr>
            </a:lvl7pPr>
            <a:lvl8pPr marL="685611" marR="0" lvl="7" indent="-8396" algn="ctr" rtl="0">
              <a:spcBef>
                <a:spcPts val="0"/>
              </a:spcBef>
              <a:spcAft>
                <a:spcPts val="0"/>
              </a:spcAft>
              <a:buNone/>
              <a:defRPr sz="2400" b="0" i="0" u="none" strike="noStrike" cap="none">
                <a:solidFill>
                  <a:schemeClr val="dk1"/>
                </a:solidFill>
                <a:latin typeface="Gill Sans"/>
                <a:ea typeface="Gill Sans"/>
                <a:cs typeface="Gill Sans"/>
                <a:sym typeface="Gill Sans"/>
              </a:defRPr>
            </a:lvl8pPr>
            <a:lvl9pPr marL="914149" marR="0" lvl="8" indent="-16838" algn="ctr" rtl="0">
              <a:spcBef>
                <a:spcPts val="0"/>
              </a:spcBef>
              <a:spcAft>
                <a:spcPts val="0"/>
              </a:spcAft>
              <a:buNone/>
              <a:defRPr sz="2400" b="0" i="0" u="none" strike="noStrike" cap="none">
                <a:solidFill>
                  <a:schemeClr val="dk1"/>
                </a:solidFill>
                <a:latin typeface="Gill Sans"/>
                <a:ea typeface="Gill Sans"/>
                <a:cs typeface="Gill Sans"/>
                <a:sym typeface="Gill Sans"/>
              </a:defRPr>
            </a:lvl9pPr>
          </a:lstStyle>
          <a:p>
            <a:endParaRPr dirty="0"/>
          </a:p>
        </p:txBody>
      </p:sp>
      <p:sp>
        <p:nvSpPr>
          <p:cNvPr id="173" name="Shape 173"/>
          <p:cNvSpPr>
            <a:spLocks noGrp="1"/>
          </p:cNvSpPr>
          <p:nvPr>
            <p:ph type="pic" idx="3"/>
          </p:nvPr>
        </p:nvSpPr>
        <p:spPr>
          <a:xfrm>
            <a:off x="3028609" y="2168860"/>
            <a:ext cx="3041129" cy="2268251"/>
          </a:xfrm>
          <a:prstGeom prst="rect">
            <a:avLst/>
          </a:prstGeom>
          <a:solidFill>
            <a:srgbClr val="2F3F4A"/>
          </a:solidFill>
          <a:ln>
            <a:noFill/>
          </a:ln>
        </p:spPr>
        <p:txBody>
          <a:bodyPr lIns="121879" tIns="121879" rIns="121879" bIns="121879" anchor="b" anchorCtr="0"/>
          <a:lstStyle>
            <a:lvl1pPr marL="171405" marR="0" lvl="0" indent="-171405" algn="ctr" rtl="0">
              <a:spcBef>
                <a:spcPts val="0"/>
              </a:spcBef>
              <a:spcAft>
                <a:spcPts val="0"/>
              </a:spcAft>
              <a:buNone/>
              <a:defRPr sz="1200" b="0" i="0" u="none" strike="noStrike" cap="none">
                <a:solidFill>
                  <a:srgbClr val="FFFFFF"/>
                </a:solidFill>
                <a:latin typeface="Avenir" pitchFamily="50" charset="0"/>
                <a:ea typeface="Avenir" pitchFamily="50" charset="0"/>
                <a:cs typeface="Avenir" pitchFamily="50" charset="0"/>
                <a:sym typeface="Gill Sans"/>
              </a:defRPr>
            </a:lvl1pPr>
            <a:lvl2pPr marL="371372" marR="0" lvl="1" indent="-151278" algn="ctr" rtl="0">
              <a:spcBef>
                <a:spcPts val="0"/>
              </a:spcBef>
              <a:spcAft>
                <a:spcPts val="0"/>
              </a:spcAft>
              <a:buNone/>
              <a:defRPr sz="2400" b="0" i="0" u="none" strike="noStrike" cap="none">
                <a:solidFill>
                  <a:schemeClr val="dk1"/>
                </a:solidFill>
                <a:latin typeface="Gill Sans"/>
                <a:ea typeface="Gill Sans"/>
                <a:cs typeface="Gill Sans"/>
                <a:sym typeface="Gill Sans"/>
              </a:defRPr>
            </a:lvl2pPr>
            <a:lvl3pPr marL="571341" marR="0" lvl="2" indent="-131152" algn="ctr" rtl="0">
              <a:spcBef>
                <a:spcPts val="0"/>
              </a:spcBef>
              <a:spcAft>
                <a:spcPts val="0"/>
              </a:spcAft>
              <a:buNone/>
              <a:defRPr sz="2400" b="0" i="0" u="none" strike="noStrike" cap="none">
                <a:solidFill>
                  <a:schemeClr val="dk1"/>
                </a:solidFill>
                <a:latin typeface="Gill Sans"/>
                <a:ea typeface="Gill Sans"/>
                <a:cs typeface="Gill Sans"/>
                <a:sym typeface="Gill Sans"/>
              </a:defRPr>
            </a:lvl3pPr>
            <a:lvl4pPr marL="799880" marR="0" lvl="3" indent="-122665" algn="ctr" rtl="0">
              <a:spcBef>
                <a:spcPts val="0"/>
              </a:spcBef>
              <a:spcAft>
                <a:spcPts val="0"/>
              </a:spcAft>
              <a:buNone/>
              <a:defRPr sz="2400" b="0" i="0" u="none" strike="noStrike" cap="none">
                <a:solidFill>
                  <a:schemeClr val="dk1"/>
                </a:solidFill>
                <a:latin typeface="Gill Sans"/>
                <a:ea typeface="Gill Sans"/>
                <a:cs typeface="Gill Sans"/>
                <a:sym typeface="Gill Sans"/>
              </a:defRPr>
            </a:lvl4pPr>
            <a:lvl5pPr marL="1028419" marR="0" lvl="4" indent="-131108" algn="ctr" rtl="0">
              <a:spcBef>
                <a:spcPts val="0"/>
              </a:spcBef>
              <a:spcAft>
                <a:spcPts val="0"/>
              </a:spcAft>
              <a:buNone/>
              <a:defRPr sz="2400" b="0" i="0" u="none" strike="noStrike" cap="none">
                <a:solidFill>
                  <a:schemeClr val="dk1"/>
                </a:solidFill>
                <a:latin typeface="Gill Sans"/>
                <a:ea typeface="Gill Sans"/>
                <a:cs typeface="Gill Sans"/>
                <a:sym typeface="Gill Sans"/>
              </a:defRPr>
            </a:lvl5pPr>
            <a:lvl6pPr marL="228539" marR="0" lvl="5" indent="-8444" algn="ctr" rtl="0">
              <a:spcBef>
                <a:spcPts val="0"/>
              </a:spcBef>
              <a:spcAft>
                <a:spcPts val="0"/>
              </a:spcAft>
              <a:buNone/>
              <a:defRPr sz="2400" b="0" i="0" u="none" strike="noStrike" cap="none">
                <a:solidFill>
                  <a:schemeClr val="dk1"/>
                </a:solidFill>
                <a:latin typeface="Gill Sans"/>
                <a:ea typeface="Gill Sans"/>
                <a:cs typeface="Gill Sans"/>
                <a:sym typeface="Gill Sans"/>
              </a:defRPr>
            </a:lvl6pPr>
            <a:lvl7pPr marL="457072" marR="0" lvl="6" indent="-16882" algn="ctr" rtl="0">
              <a:spcBef>
                <a:spcPts val="0"/>
              </a:spcBef>
              <a:spcAft>
                <a:spcPts val="0"/>
              </a:spcAft>
              <a:buNone/>
              <a:defRPr sz="2400" b="0" i="0" u="none" strike="noStrike" cap="none">
                <a:solidFill>
                  <a:schemeClr val="dk1"/>
                </a:solidFill>
                <a:latin typeface="Gill Sans"/>
                <a:ea typeface="Gill Sans"/>
                <a:cs typeface="Gill Sans"/>
                <a:sym typeface="Gill Sans"/>
              </a:defRPr>
            </a:lvl7pPr>
            <a:lvl8pPr marL="685611" marR="0" lvl="7" indent="-8396" algn="ctr" rtl="0">
              <a:spcBef>
                <a:spcPts val="0"/>
              </a:spcBef>
              <a:spcAft>
                <a:spcPts val="0"/>
              </a:spcAft>
              <a:buNone/>
              <a:defRPr sz="2400" b="0" i="0" u="none" strike="noStrike" cap="none">
                <a:solidFill>
                  <a:schemeClr val="dk1"/>
                </a:solidFill>
                <a:latin typeface="Gill Sans"/>
                <a:ea typeface="Gill Sans"/>
                <a:cs typeface="Gill Sans"/>
                <a:sym typeface="Gill Sans"/>
              </a:defRPr>
            </a:lvl8pPr>
            <a:lvl9pPr marL="914149" marR="0" lvl="8" indent="-16838" algn="ctr" rtl="0">
              <a:spcBef>
                <a:spcPts val="0"/>
              </a:spcBef>
              <a:spcAft>
                <a:spcPts val="0"/>
              </a:spcAft>
              <a:buNone/>
              <a:defRPr sz="2400" b="0" i="0" u="none" strike="noStrike" cap="none">
                <a:solidFill>
                  <a:schemeClr val="dk1"/>
                </a:solidFill>
                <a:latin typeface="Gill Sans"/>
                <a:ea typeface="Gill Sans"/>
                <a:cs typeface="Gill Sans"/>
                <a:sym typeface="Gill Sans"/>
              </a:defRPr>
            </a:lvl9pPr>
          </a:lstStyle>
          <a:p>
            <a:endParaRPr dirty="0"/>
          </a:p>
        </p:txBody>
      </p:sp>
      <p:sp>
        <p:nvSpPr>
          <p:cNvPr id="174" name="Shape 174"/>
          <p:cNvSpPr>
            <a:spLocks noGrp="1"/>
          </p:cNvSpPr>
          <p:nvPr>
            <p:ph type="pic" idx="4"/>
          </p:nvPr>
        </p:nvSpPr>
        <p:spPr>
          <a:xfrm>
            <a:off x="6083668" y="2168860"/>
            <a:ext cx="3081609" cy="2268251"/>
          </a:xfrm>
          <a:prstGeom prst="rect">
            <a:avLst/>
          </a:prstGeom>
          <a:solidFill>
            <a:srgbClr val="2F3F4A"/>
          </a:solidFill>
          <a:ln>
            <a:noFill/>
          </a:ln>
        </p:spPr>
        <p:txBody>
          <a:bodyPr lIns="121879" tIns="121879" rIns="121879" bIns="121879" anchor="b" anchorCtr="0"/>
          <a:lstStyle>
            <a:lvl1pPr marL="171405" marR="0" lvl="0" indent="-171405" algn="ctr" rtl="0">
              <a:spcBef>
                <a:spcPts val="0"/>
              </a:spcBef>
              <a:spcAft>
                <a:spcPts val="0"/>
              </a:spcAft>
              <a:buNone/>
              <a:defRPr sz="1200" b="0" i="0" u="none" strike="noStrike" cap="none">
                <a:solidFill>
                  <a:srgbClr val="FFFFFF"/>
                </a:solidFill>
                <a:latin typeface="Avenir" pitchFamily="50" charset="0"/>
                <a:ea typeface="Avenir" pitchFamily="50" charset="0"/>
                <a:cs typeface="Avenir" pitchFamily="50" charset="0"/>
                <a:sym typeface="Gill Sans"/>
              </a:defRPr>
            </a:lvl1pPr>
            <a:lvl2pPr marL="371372" marR="0" lvl="1" indent="-151278" algn="ctr" rtl="0">
              <a:spcBef>
                <a:spcPts val="0"/>
              </a:spcBef>
              <a:spcAft>
                <a:spcPts val="0"/>
              </a:spcAft>
              <a:buNone/>
              <a:defRPr sz="2400" b="0" i="0" u="none" strike="noStrike" cap="none">
                <a:solidFill>
                  <a:schemeClr val="dk1"/>
                </a:solidFill>
                <a:latin typeface="Gill Sans"/>
                <a:ea typeface="Gill Sans"/>
                <a:cs typeface="Gill Sans"/>
                <a:sym typeface="Gill Sans"/>
              </a:defRPr>
            </a:lvl2pPr>
            <a:lvl3pPr marL="571341" marR="0" lvl="2" indent="-131152" algn="ctr" rtl="0">
              <a:spcBef>
                <a:spcPts val="0"/>
              </a:spcBef>
              <a:spcAft>
                <a:spcPts val="0"/>
              </a:spcAft>
              <a:buNone/>
              <a:defRPr sz="2400" b="0" i="0" u="none" strike="noStrike" cap="none">
                <a:solidFill>
                  <a:schemeClr val="dk1"/>
                </a:solidFill>
                <a:latin typeface="Gill Sans"/>
                <a:ea typeface="Gill Sans"/>
                <a:cs typeface="Gill Sans"/>
                <a:sym typeface="Gill Sans"/>
              </a:defRPr>
            </a:lvl3pPr>
            <a:lvl4pPr marL="799880" marR="0" lvl="3" indent="-122665" algn="ctr" rtl="0">
              <a:spcBef>
                <a:spcPts val="0"/>
              </a:spcBef>
              <a:spcAft>
                <a:spcPts val="0"/>
              </a:spcAft>
              <a:buNone/>
              <a:defRPr sz="2400" b="0" i="0" u="none" strike="noStrike" cap="none">
                <a:solidFill>
                  <a:schemeClr val="dk1"/>
                </a:solidFill>
                <a:latin typeface="Gill Sans"/>
                <a:ea typeface="Gill Sans"/>
                <a:cs typeface="Gill Sans"/>
                <a:sym typeface="Gill Sans"/>
              </a:defRPr>
            </a:lvl4pPr>
            <a:lvl5pPr marL="1028419" marR="0" lvl="4" indent="-131108" algn="ctr" rtl="0">
              <a:spcBef>
                <a:spcPts val="0"/>
              </a:spcBef>
              <a:spcAft>
                <a:spcPts val="0"/>
              </a:spcAft>
              <a:buNone/>
              <a:defRPr sz="2400" b="0" i="0" u="none" strike="noStrike" cap="none">
                <a:solidFill>
                  <a:schemeClr val="dk1"/>
                </a:solidFill>
                <a:latin typeface="Gill Sans"/>
                <a:ea typeface="Gill Sans"/>
                <a:cs typeface="Gill Sans"/>
                <a:sym typeface="Gill Sans"/>
              </a:defRPr>
            </a:lvl5pPr>
            <a:lvl6pPr marL="228539" marR="0" lvl="5" indent="-8444" algn="ctr" rtl="0">
              <a:spcBef>
                <a:spcPts val="0"/>
              </a:spcBef>
              <a:spcAft>
                <a:spcPts val="0"/>
              </a:spcAft>
              <a:buNone/>
              <a:defRPr sz="2400" b="0" i="0" u="none" strike="noStrike" cap="none">
                <a:solidFill>
                  <a:schemeClr val="dk1"/>
                </a:solidFill>
                <a:latin typeface="Gill Sans"/>
                <a:ea typeface="Gill Sans"/>
                <a:cs typeface="Gill Sans"/>
                <a:sym typeface="Gill Sans"/>
              </a:defRPr>
            </a:lvl6pPr>
            <a:lvl7pPr marL="457072" marR="0" lvl="6" indent="-16882" algn="ctr" rtl="0">
              <a:spcBef>
                <a:spcPts val="0"/>
              </a:spcBef>
              <a:spcAft>
                <a:spcPts val="0"/>
              </a:spcAft>
              <a:buNone/>
              <a:defRPr sz="2400" b="0" i="0" u="none" strike="noStrike" cap="none">
                <a:solidFill>
                  <a:schemeClr val="dk1"/>
                </a:solidFill>
                <a:latin typeface="Gill Sans"/>
                <a:ea typeface="Gill Sans"/>
                <a:cs typeface="Gill Sans"/>
                <a:sym typeface="Gill Sans"/>
              </a:defRPr>
            </a:lvl7pPr>
            <a:lvl8pPr marL="685611" marR="0" lvl="7" indent="-8396" algn="ctr" rtl="0">
              <a:spcBef>
                <a:spcPts val="0"/>
              </a:spcBef>
              <a:spcAft>
                <a:spcPts val="0"/>
              </a:spcAft>
              <a:buNone/>
              <a:defRPr sz="2400" b="0" i="0" u="none" strike="noStrike" cap="none">
                <a:solidFill>
                  <a:schemeClr val="dk1"/>
                </a:solidFill>
                <a:latin typeface="Gill Sans"/>
                <a:ea typeface="Gill Sans"/>
                <a:cs typeface="Gill Sans"/>
                <a:sym typeface="Gill Sans"/>
              </a:defRPr>
            </a:lvl8pPr>
            <a:lvl9pPr marL="914149" marR="0" lvl="8" indent="-16838" algn="ctr" rtl="0">
              <a:spcBef>
                <a:spcPts val="0"/>
              </a:spcBef>
              <a:spcAft>
                <a:spcPts val="0"/>
              </a:spcAft>
              <a:buNone/>
              <a:defRPr sz="2400" b="0" i="0" u="none" strike="noStrike" cap="none">
                <a:solidFill>
                  <a:schemeClr val="dk1"/>
                </a:solidFill>
                <a:latin typeface="Gill Sans"/>
                <a:ea typeface="Gill Sans"/>
                <a:cs typeface="Gill Sans"/>
                <a:sym typeface="Gill Sans"/>
              </a:defRPr>
            </a:lvl9pPr>
          </a:lstStyle>
          <a:p>
            <a:endParaRPr dirty="0"/>
          </a:p>
        </p:txBody>
      </p:sp>
      <p:sp>
        <p:nvSpPr>
          <p:cNvPr id="175" name="Shape 175"/>
          <p:cNvSpPr>
            <a:spLocks noGrp="1"/>
          </p:cNvSpPr>
          <p:nvPr>
            <p:ph type="pic" idx="5"/>
          </p:nvPr>
        </p:nvSpPr>
        <p:spPr>
          <a:xfrm>
            <a:off x="9147694" y="2168860"/>
            <a:ext cx="3041129" cy="2268251"/>
          </a:xfrm>
          <a:prstGeom prst="rect">
            <a:avLst/>
          </a:prstGeom>
          <a:solidFill>
            <a:srgbClr val="2F3F4A"/>
          </a:solidFill>
          <a:ln>
            <a:noFill/>
          </a:ln>
        </p:spPr>
        <p:txBody>
          <a:bodyPr lIns="121879" tIns="121879" rIns="121879" bIns="121879" anchor="b" anchorCtr="0"/>
          <a:lstStyle>
            <a:lvl1pPr marL="171405" marR="0" lvl="0" indent="-171405" algn="ctr" rtl="0">
              <a:spcBef>
                <a:spcPts val="0"/>
              </a:spcBef>
              <a:spcAft>
                <a:spcPts val="0"/>
              </a:spcAft>
              <a:buNone/>
              <a:defRPr sz="1200" b="0" i="0" u="none" strike="noStrike" cap="none">
                <a:solidFill>
                  <a:srgbClr val="FFFFFF"/>
                </a:solidFill>
                <a:latin typeface="Avenir" pitchFamily="50" charset="0"/>
                <a:ea typeface="Avenir" pitchFamily="50" charset="0"/>
                <a:cs typeface="Avenir" pitchFamily="50" charset="0"/>
                <a:sym typeface="Gill Sans"/>
              </a:defRPr>
            </a:lvl1pPr>
            <a:lvl2pPr marL="371372" marR="0" lvl="1" indent="-151278" algn="ctr" rtl="0">
              <a:spcBef>
                <a:spcPts val="0"/>
              </a:spcBef>
              <a:spcAft>
                <a:spcPts val="0"/>
              </a:spcAft>
              <a:buNone/>
              <a:defRPr sz="2400" b="0" i="0" u="none" strike="noStrike" cap="none">
                <a:solidFill>
                  <a:schemeClr val="dk1"/>
                </a:solidFill>
                <a:latin typeface="Gill Sans"/>
                <a:ea typeface="Gill Sans"/>
                <a:cs typeface="Gill Sans"/>
                <a:sym typeface="Gill Sans"/>
              </a:defRPr>
            </a:lvl2pPr>
            <a:lvl3pPr marL="571341" marR="0" lvl="2" indent="-131152" algn="ctr" rtl="0">
              <a:spcBef>
                <a:spcPts val="0"/>
              </a:spcBef>
              <a:spcAft>
                <a:spcPts val="0"/>
              </a:spcAft>
              <a:buNone/>
              <a:defRPr sz="2400" b="0" i="0" u="none" strike="noStrike" cap="none">
                <a:solidFill>
                  <a:schemeClr val="dk1"/>
                </a:solidFill>
                <a:latin typeface="Gill Sans"/>
                <a:ea typeface="Gill Sans"/>
                <a:cs typeface="Gill Sans"/>
                <a:sym typeface="Gill Sans"/>
              </a:defRPr>
            </a:lvl3pPr>
            <a:lvl4pPr marL="799880" marR="0" lvl="3" indent="-122665" algn="ctr" rtl="0">
              <a:spcBef>
                <a:spcPts val="0"/>
              </a:spcBef>
              <a:spcAft>
                <a:spcPts val="0"/>
              </a:spcAft>
              <a:buNone/>
              <a:defRPr sz="2400" b="0" i="0" u="none" strike="noStrike" cap="none">
                <a:solidFill>
                  <a:schemeClr val="dk1"/>
                </a:solidFill>
                <a:latin typeface="Gill Sans"/>
                <a:ea typeface="Gill Sans"/>
                <a:cs typeface="Gill Sans"/>
                <a:sym typeface="Gill Sans"/>
              </a:defRPr>
            </a:lvl4pPr>
            <a:lvl5pPr marL="1028419" marR="0" lvl="4" indent="-131108" algn="ctr" rtl="0">
              <a:spcBef>
                <a:spcPts val="0"/>
              </a:spcBef>
              <a:spcAft>
                <a:spcPts val="0"/>
              </a:spcAft>
              <a:buNone/>
              <a:defRPr sz="2400" b="0" i="0" u="none" strike="noStrike" cap="none">
                <a:solidFill>
                  <a:schemeClr val="dk1"/>
                </a:solidFill>
                <a:latin typeface="Gill Sans"/>
                <a:ea typeface="Gill Sans"/>
                <a:cs typeface="Gill Sans"/>
                <a:sym typeface="Gill Sans"/>
              </a:defRPr>
            </a:lvl5pPr>
            <a:lvl6pPr marL="228539" marR="0" lvl="5" indent="-8444" algn="ctr" rtl="0">
              <a:spcBef>
                <a:spcPts val="0"/>
              </a:spcBef>
              <a:spcAft>
                <a:spcPts val="0"/>
              </a:spcAft>
              <a:buNone/>
              <a:defRPr sz="2400" b="0" i="0" u="none" strike="noStrike" cap="none">
                <a:solidFill>
                  <a:schemeClr val="dk1"/>
                </a:solidFill>
                <a:latin typeface="Gill Sans"/>
                <a:ea typeface="Gill Sans"/>
                <a:cs typeface="Gill Sans"/>
                <a:sym typeface="Gill Sans"/>
              </a:defRPr>
            </a:lvl6pPr>
            <a:lvl7pPr marL="457072" marR="0" lvl="6" indent="-16882" algn="ctr" rtl="0">
              <a:spcBef>
                <a:spcPts val="0"/>
              </a:spcBef>
              <a:spcAft>
                <a:spcPts val="0"/>
              </a:spcAft>
              <a:buNone/>
              <a:defRPr sz="2400" b="0" i="0" u="none" strike="noStrike" cap="none">
                <a:solidFill>
                  <a:schemeClr val="dk1"/>
                </a:solidFill>
                <a:latin typeface="Gill Sans"/>
                <a:ea typeface="Gill Sans"/>
                <a:cs typeface="Gill Sans"/>
                <a:sym typeface="Gill Sans"/>
              </a:defRPr>
            </a:lvl7pPr>
            <a:lvl8pPr marL="685611" marR="0" lvl="7" indent="-8396" algn="ctr" rtl="0">
              <a:spcBef>
                <a:spcPts val="0"/>
              </a:spcBef>
              <a:spcAft>
                <a:spcPts val="0"/>
              </a:spcAft>
              <a:buNone/>
              <a:defRPr sz="2400" b="0" i="0" u="none" strike="noStrike" cap="none">
                <a:solidFill>
                  <a:schemeClr val="dk1"/>
                </a:solidFill>
                <a:latin typeface="Gill Sans"/>
                <a:ea typeface="Gill Sans"/>
                <a:cs typeface="Gill Sans"/>
                <a:sym typeface="Gill Sans"/>
              </a:defRPr>
            </a:lvl8pPr>
            <a:lvl9pPr marL="914149" marR="0" lvl="8" indent="-16838" algn="ctr" rtl="0">
              <a:spcBef>
                <a:spcPts val="0"/>
              </a:spcBef>
              <a:spcAft>
                <a:spcPts val="0"/>
              </a:spcAft>
              <a:buNone/>
              <a:defRPr sz="2400" b="0" i="0" u="none" strike="noStrike" cap="none">
                <a:solidFill>
                  <a:schemeClr val="dk1"/>
                </a:solidFill>
                <a:latin typeface="Gill Sans"/>
                <a:ea typeface="Gill Sans"/>
                <a:cs typeface="Gill Sans"/>
                <a:sym typeface="Gill Sans"/>
              </a:defRPr>
            </a:lvl9pPr>
          </a:lstStyle>
          <a:p>
            <a:endParaRPr dirty="0"/>
          </a:p>
        </p:txBody>
      </p:sp>
    </p:spTree>
    <p:extLst>
      <p:ext uri="{BB962C8B-B14F-4D97-AF65-F5344CB8AC3E}">
        <p14:creationId xmlns:p14="http://schemas.microsoft.com/office/powerpoint/2010/main" val="397550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773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08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88825" cy="69342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0708" y="2971800"/>
            <a:ext cx="11428412" cy="1066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912812" y="3121845"/>
            <a:ext cx="10389379" cy="914401"/>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12813" y="4038600"/>
            <a:ext cx="10410522" cy="3810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85810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77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0708" y="2971800"/>
            <a:ext cx="11428412" cy="1066800"/>
          </a:xfrm>
          <a:prstGeom prst="rect">
            <a:avLst/>
          </a:prstGeom>
          <a:solidFill>
            <a:srgbClr val="B7D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912812" y="3121845"/>
            <a:ext cx="10389379" cy="914401"/>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12813" y="4038600"/>
            <a:ext cx="10410522" cy="3810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10291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563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0708" y="2971800"/>
            <a:ext cx="11428412" cy="1066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912812" y="3121845"/>
            <a:ext cx="10389379" cy="914401"/>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12813" y="4038600"/>
            <a:ext cx="10410522" cy="3810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47574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F26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0708" y="2971800"/>
            <a:ext cx="11428412" cy="1066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912812" y="3121845"/>
            <a:ext cx="10389379" cy="914401"/>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12813" y="4038600"/>
            <a:ext cx="10410522" cy="3810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93718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2833" y="3048001"/>
            <a:ext cx="10360501" cy="838199"/>
          </a:xfrm>
        </p:spPr>
        <p:txBody>
          <a:bodyPr anchor="t"/>
          <a:lstStyle>
            <a:lvl1pPr algn="l">
              <a:defRPr sz="4000" b="1" cap="none">
                <a:solidFill>
                  <a:srgbClr val="004680"/>
                </a:solidFill>
              </a:defRPr>
            </a:lvl1pPr>
          </a:lstStyle>
          <a:p>
            <a:r>
              <a:rPr lang="en-US" dirty="0"/>
              <a:t>Click to edit master title style</a:t>
            </a:r>
          </a:p>
        </p:txBody>
      </p:sp>
      <p:sp>
        <p:nvSpPr>
          <p:cNvPr id="8" name="Text Placeholder 2"/>
          <p:cNvSpPr>
            <a:spLocks noGrp="1"/>
          </p:cNvSpPr>
          <p:nvPr>
            <p:ph type="body" idx="1"/>
          </p:nvPr>
        </p:nvSpPr>
        <p:spPr>
          <a:xfrm>
            <a:off x="962833" y="3886200"/>
            <a:ext cx="10360501" cy="381000"/>
          </a:xfrm>
        </p:spPr>
        <p:txBody>
          <a:bodyPr anchor="b"/>
          <a:lstStyle>
            <a:lvl1pPr marL="0" indent="0">
              <a:buNone/>
              <a:defRPr sz="200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41575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26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7982" y="365125"/>
            <a:ext cx="10512862"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3"/>
          <p:cNvSpPr txBox="1">
            <a:spLocks noGrp="1"/>
          </p:cNvSpPr>
          <p:nvPr>
            <p:ph type="body" idx="1"/>
          </p:nvPr>
        </p:nvSpPr>
        <p:spPr>
          <a:xfrm>
            <a:off x="837982" y="1825625"/>
            <a:ext cx="10512862" cy="3821600"/>
          </a:xfrm>
          <a:prstGeom prst="rect">
            <a:avLst/>
          </a:prstGeom>
          <a:noFill/>
          <a:ln>
            <a:noFill/>
          </a:ln>
        </p:spPr>
        <p:txBody>
          <a:bodyPr spcFirstLastPara="1" wrap="square" lIns="68575" tIns="34275" rIns="68575" bIns="34275" anchor="t" anchorCtr="0">
            <a:normAutofit/>
          </a:bodyPr>
          <a:lstStyle>
            <a:lvl1pPr marL="609448" lvl="0" indent="-423228" algn="l">
              <a:lnSpc>
                <a:spcPct val="90000"/>
              </a:lnSpc>
              <a:spcBef>
                <a:spcPts val="1066"/>
              </a:spcBef>
              <a:spcAft>
                <a:spcPts val="0"/>
              </a:spcAft>
              <a:buClr>
                <a:schemeClr val="dk1"/>
              </a:buClr>
              <a:buSzPts val="1400"/>
              <a:buChar char="•"/>
              <a:defRPr/>
            </a:lvl1pPr>
            <a:lvl2pPr marL="1218895" lvl="1" indent="-423228" algn="l">
              <a:lnSpc>
                <a:spcPct val="90000"/>
              </a:lnSpc>
              <a:spcBef>
                <a:spcPts val="533"/>
              </a:spcBef>
              <a:spcAft>
                <a:spcPts val="0"/>
              </a:spcAft>
              <a:buClr>
                <a:schemeClr val="dk1"/>
              </a:buClr>
              <a:buSzPts val="1400"/>
              <a:buChar char="•"/>
              <a:defRPr/>
            </a:lvl2pPr>
            <a:lvl3pPr marL="1828343" lvl="2" indent="-423228" algn="l">
              <a:lnSpc>
                <a:spcPct val="90000"/>
              </a:lnSpc>
              <a:spcBef>
                <a:spcPts val="533"/>
              </a:spcBef>
              <a:spcAft>
                <a:spcPts val="0"/>
              </a:spcAft>
              <a:buClr>
                <a:schemeClr val="dk1"/>
              </a:buClr>
              <a:buSzPts val="1400"/>
              <a:buChar char="•"/>
              <a:defRPr/>
            </a:lvl3pPr>
            <a:lvl4pPr marL="2437790" lvl="3" indent="-423228" algn="l">
              <a:lnSpc>
                <a:spcPct val="90000"/>
              </a:lnSpc>
              <a:spcBef>
                <a:spcPts val="533"/>
              </a:spcBef>
              <a:spcAft>
                <a:spcPts val="0"/>
              </a:spcAft>
              <a:buClr>
                <a:schemeClr val="dk1"/>
              </a:buClr>
              <a:buSzPts val="1400"/>
              <a:buChar char="•"/>
              <a:defRPr/>
            </a:lvl4pPr>
            <a:lvl5pPr marL="3047238" lvl="4" indent="-423228" algn="l">
              <a:lnSpc>
                <a:spcPct val="90000"/>
              </a:lnSpc>
              <a:spcBef>
                <a:spcPts val="533"/>
              </a:spcBef>
              <a:spcAft>
                <a:spcPts val="0"/>
              </a:spcAft>
              <a:buClr>
                <a:schemeClr val="dk1"/>
              </a:buClr>
              <a:buSzPts val="1400"/>
              <a:buChar char="•"/>
              <a:defRPr/>
            </a:lvl5pPr>
            <a:lvl6pPr marL="3656686" lvl="5" indent="-423228" algn="l">
              <a:lnSpc>
                <a:spcPct val="90000"/>
              </a:lnSpc>
              <a:spcBef>
                <a:spcPts val="533"/>
              </a:spcBef>
              <a:spcAft>
                <a:spcPts val="0"/>
              </a:spcAft>
              <a:buClr>
                <a:schemeClr val="dk1"/>
              </a:buClr>
              <a:buSzPts val="1400"/>
              <a:buChar char="•"/>
              <a:defRPr/>
            </a:lvl6pPr>
            <a:lvl7pPr marL="4266133" lvl="6" indent="-423228" algn="l">
              <a:lnSpc>
                <a:spcPct val="90000"/>
              </a:lnSpc>
              <a:spcBef>
                <a:spcPts val="533"/>
              </a:spcBef>
              <a:spcAft>
                <a:spcPts val="0"/>
              </a:spcAft>
              <a:buClr>
                <a:schemeClr val="dk1"/>
              </a:buClr>
              <a:buSzPts val="1400"/>
              <a:buChar char="•"/>
              <a:defRPr/>
            </a:lvl7pPr>
            <a:lvl8pPr marL="4875581" lvl="7" indent="-423228" algn="l">
              <a:lnSpc>
                <a:spcPct val="90000"/>
              </a:lnSpc>
              <a:spcBef>
                <a:spcPts val="533"/>
              </a:spcBef>
              <a:spcAft>
                <a:spcPts val="0"/>
              </a:spcAft>
              <a:buClr>
                <a:schemeClr val="dk1"/>
              </a:buClr>
              <a:buSzPts val="1400"/>
              <a:buChar char="•"/>
              <a:defRPr/>
            </a:lvl8pPr>
            <a:lvl9pPr marL="5485028" lvl="8" indent="-423228" algn="l">
              <a:lnSpc>
                <a:spcPct val="90000"/>
              </a:lnSpc>
              <a:spcBef>
                <a:spcPts val="533"/>
              </a:spcBef>
              <a:spcAft>
                <a:spcPts val="0"/>
              </a:spcAft>
              <a:buClr>
                <a:schemeClr val="dk1"/>
              </a:buClr>
              <a:buSzPts val="1400"/>
              <a:buChar char="•"/>
              <a:defRPr/>
            </a:lvl9pPr>
          </a:lstStyle>
          <a:p>
            <a:endParaRPr/>
          </a:p>
        </p:txBody>
      </p:sp>
      <p:sp>
        <p:nvSpPr>
          <p:cNvPr id="17" name="Google Shape;17;p3"/>
          <p:cNvSpPr txBox="1">
            <a:spLocks noGrp="1"/>
          </p:cNvSpPr>
          <p:nvPr>
            <p:ph type="dt" idx="10"/>
          </p:nvPr>
        </p:nvSpPr>
        <p:spPr>
          <a:xfrm>
            <a:off x="10216378" y="5991225"/>
            <a:ext cx="1134504" cy="3652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 name="Google Shape;18;p3"/>
          <p:cNvSpPr txBox="1">
            <a:spLocks noGrp="1"/>
          </p:cNvSpPr>
          <p:nvPr>
            <p:ph type="ftr" idx="11"/>
          </p:nvPr>
        </p:nvSpPr>
        <p:spPr>
          <a:xfrm>
            <a:off x="4037549" y="6356351"/>
            <a:ext cx="4113728"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 name="Google Shape;19;p3"/>
          <p:cNvSpPr txBox="1">
            <a:spLocks noGrp="1"/>
          </p:cNvSpPr>
          <p:nvPr>
            <p:ph type="sldNum" idx="12"/>
          </p:nvPr>
        </p:nvSpPr>
        <p:spPr>
          <a:xfrm>
            <a:off x="8608357" y="6356351"/>
            <a:ext cx="2742486"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076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1634" y="1507524"/>
            <a:ext cx="10512862" cy="2822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4500"/>
              <a:buFont typeface="Calibri"/>
              <a:buNone/>
              <a:defRPr sz="5999" b="1" i="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4"/>
          <p:cNvSpPr txBox="1">
            <a:spLocks noGrp="1"/>
          </p:cNvSpPr>
          <p:nvPr>
            <p:ph type="body" idx="1"/>
          </p:nvPr>
        </p:nvSpPr>
        <p:spPr>
          <a:xfrm>
            <a:off x="831634" y="4329972"/>
            <a:ext cx="10512862" cy="921600"/>
          </a:xfrm>
          <a:prstGeom prst="rect">
            <a:avLst/>
          </a:prstGeom>
          <a:noFill/>
          <a:ln>
            <a:noFill/>
          </a:ln>
        </p:spPr>
        <p:txBody>
          <a:bodyPr spcFirstLastPara="1" wrap="square" lIns="68575" tIns="34275" rIns="68575" bIns="34275" anchor="t" anchorCtr="0">
            <a:normAutofit/>
          </a:bodyPr>
          <a:lstStyle>
            <a:lvl1pPr marL="609448" lvl="0" indent="-304724" algn="ctr">
              <a:lnSpc>
                <a:spcPct val="90000"/>
              </a:lnSpc>
              <a:spcBef>
                <a:spcPts val="1066"/>
              </a:spcBef>
              <a:spcAft>
                <a:spcPts val="0"/>
              </a:spcAft>
              <a:buClr>
                <a:schemeClr val="lt1"/>
              </a:buClr>
              <a:buSzPts val="1800"/>
              <a:buNone/>
              <a:defRPr sz="2399" b="0" i="1">
                <a:solidFill>
                  <a:schemeClr val="lt1"/>
                </a:solidFill>
              </a:defRPr>
            </a:lvl1pPr>
            <a:lvl2pPr marL="1218895" lvl="1" indent="-304724" algn="l">
              <a:lnSpc>
                <a:spcPct val="90000"/>
              </a:lnSpc>
              <a:spcBef>
                <a:spcPts val="533"/>
              </a:spcBef>
              <a:spcAft>
                <a:spcPts val="0"/>
              </a:spcAft>
              <a:buClr>
                <a:srgbClr val="888888"/>
              </a:buClr>
              <a:buSzPts val="1500"/>
              <a:buNone/>
              <a:defRPr sz="2000">
                <a:solidFill>
                  <a:srgbClr val="888888"/>
                </a:solidFill>
              </a:defRPr>
            </a:lvl2pPr>
            <a:lvl3pPr marL="1828343" lvl="2" indent="-304724" algn="l">
              <a:lnSpc>
                <a:spcPct val="90000"/>
              </a:lnSpc>
              <a:spcBef>
                <a:spcPts val="533"/>
              </a:spcBef>
              <a:spcAft>
                <a:spcPts val="0"/>
              </a:spcAft>
              <a:buClr>
                <a:srgbClr val="888888"/>
              </a:buClr>
              <a:buSzPts val="1400"/>
              <a:buNone/>
              <a:defRPr sz="1866">
                <a:solidFill>
                  <a:srgbClr val="888888"/>
                </a:solidFill>
              </a:defRPr>
            </a:lvl3pPr>
            <a:lvl4pPr marL="2437790" lvl="3" indent="-304724" algn="l">
              <a:lnSpc>
                <a:spcPct val="90000"/>
              </a:lnSpc>
              <a:spcBef>
                <a:spcPts val="533"/>
              </a:spcBef>
              <a:spcAft>
                <a:spcPts val="0"/>
              </a:spcAft>
              <a:buClr>
                <a:srgbClr val="888888"/>
              </a:buClr>
              <a:buSzPts val="1200"/>
              <a:buNone/>
              <a:defRPr sz="1600">
                <a:solidFill>
                  <a:srgbClr val="888888"/>
                </a:solidFill>
              </a:defRPr>
            </a:lvl4pPr>
            <a:lvl5pPr marL="3047238" lvl="4" indent="-304724" algn="l">
              <a:lnSpc>
                <a:spcPct val="90000"/>
              </a:lnSpc>
              <a:spcBef>
                <a:spcPts val="533"/>
              </a:spcBef>
              <a:spcAft>
                <a:spcPts val="0"/>
              </a:spcAft>
              <a:buClr>
                <a:srgbClr val="888888"/>
              </a:buClr>
              <a:buSzPts val="1200"/>
              <a:buNone/>
              <a:defRPr sz="1600">
                <a:solidFill>
                  <a:srgbClr val="888888"/>
                </a:solidFill>
              </a:defRPr>
            </a:lvl5pPr>
            <a:lvl6pPr marL="3656686" lvl="5" indent="-304724" algn="l">
              <a:lnSpc>
                <a:spcPct val="90000"/>
              </a:lnSpc>
              <a:spcBef>
                <a:spcPts val="533"/>
              </a:spcBef>
              <a:spcAft>
                <a:spcPts val="0"/>
              </a:spcAft>
              <a:buClr>
                <a:srgbClr val="888888"/>
              </a:buClr>
              <a:buSzPts val="1200"/>
              <a:buNone/>
              <a:defRPr sz="1600">
                <a:solidFill>
                  <a:srgbClr val="888888"/>
                </a:solidFill>
              </a:defRPr>
            </a:lvl6pPr>
            <a:lvl7pPr marL="4266133" lvl="6" indent="-304724" algn="l">
              <a:lnSpc>
                <a:spcPct val="90000"/>
              </a:lnSpc>
              <a:spcBef>
                <a:spcPts val="533"/>
              </a:spcBef>
              <a:spcAft>
                <a:spcPts val="0"/>
              </a:spcAft>
              <a:buClr>
                <a:srgbClr val="888888"/>
              </a:buClr>
              <a:buSzPts val="1200"/>
              <a:buNone/>
              <a:defRPr sz="1600">
                <a:solidFill>
                  <a:srgbClr val="888888"/>
                </a:solidFill>
              </a:defRPr>
            </a:lvl7pPr>
            <a:lvl8pPr marL="4875581" lvl="7" indent="-304724" algn="l">
              <a:lnSpc>
                <a:spcPct val="90000"/>
              </a:lnSpc>
              <a:spcBef>
                <a:spcPts val="533"/>
              </a:spcBef>
              <a:spcAft>
                <a:spcPts val="0"/>
              </a:spcAft>
              <a:buClr>
                <a:srgbClr val="888888"/>
              </a:buClr>
              <a:buSzPts val="1200"/>
              <a:buNone/>
              <a:defRPr sz="1600">
                <a:solidFill>
                  <a:srgbClr val="888888"/>
                </a:solidFill>
              </a:defRPr>
            </a:lvl8pPr>
            <a:lvl9pPr marL="5485028" lvl="8" indent="-304724" algn="l">
              <a:lnSpc>
                <a:spcPct val="90000"/>
              </a:lnSpc>
              <a:spcBef>
                <a:spcPts val="533"/>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71356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Alt_Grey_Section Header">
  <p:cSld name="1_Alt_Grey_Section 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31634" y="1507524"/>
            <a:ext cx="10512862" cy="2822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4500"/>
              <a:buFont typeface="Calibri"/>
              <a:buNone/>
              <a:defRPr sz="5999" b="1" i="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 name="Google Shape;32;p6"/>
          <p:cNvSpPr txBox="1">
            <a:spLocks noGrp="1"/>
          </p:cNvSpPr>
          <p:nvPr>
            <p:ph type="body" idx="1"/>
          </p:nvPr>
        </p:nvSpPr>
        <p:spPr>
          <a:xfrm>
            <a:off x="831634" y="4329972"/>
            <a:ext cx="10512862" cy="921600"/>
          </a:xfrm>
          <a:prstGeom prst="rect">
            <a:avLst/>
          </a:prstGeom>
          <a:noFill/>
          <a:ln>
            <a:noFill/>
          </a:ln>
        </p:spPr>
        <p:txBody>
          <a:bodyPr spcFirstLastPara="1" wrap="square" lIns="68575" tIns="34275" rIns="68575" bIns="34275" anchor="t" anchorCtr="0">
            <a:normAutofit/>
          </a:bodyPr>
          <a:lstStyle>
            <a:lvl1pPr marL="609448" lvl="0" indent="-304724" algn="ctr">
              <a:lnSpc>
                <a:spcPct val="90000"/>
              </a:lnSpc>
              <a:spcBef>
                <a:spcPts val="1066"/>
              </a:spcBef>
              <a:spcAft>
                <a:spcPts val="0"/>
              </a:spcAft>
              <a:buClr>
                <a:schemeClr val="lt1"/>
              </a:buClr>
              <a:buSzPts val="1800"/>
              <a:buNone/>
              <a:defRPr sz="2399" b="0" i="1">
                <a:solidFill>
                  <a:schemeClr val="lt1"/>
                </a:solidFill>
              </a:defRPr>
            </a:lvl1pPr>
            <a:lvl2pPr marL="1218895" lvl="1" indent="-304724" algn="l">
              <a:lnSpc>
                <a:spcPct val="90000"/>
              </a:lnSpc>
              <a:spcBef>
                <a:spcPts val="533"/>
              </a:spcBef>
              <a:spcAft>
                <a:spcPts val="0"/>
              </a:spcAft>
              <a:buClr>
                <a:srgbClr val="888888"/>
              </a:buClr>
              <a:buSzPts val="1500"/>
              <a:buNone/>
              <a:defRPr sz="2000">
                <a:solidFill>
                  <a:srgbClr val="888888"/>
                </a:solidFill>
              </a:defRPr>
            </a:lvl2pPr>
            <a:lvl3pPr marL="1828343" lvl="2" indent="-304724" algn="l">
              <a:lnSpc>
                <a:spcPct val="90000"/>
              </a:lnSpc>
              <a:spcBef>
                <a:spcPts val="533"/>
              </a:spcBef>
              <a:spcAft>
                <a:spcPts val="0"/>
              </a:spcAft>
              <a:buClr>
                <a:srgbClr val="888888"/>
              </a:buClr>
              <a:buSzPts val="1400"/>
              <a:buNone/>
              <a:defRPr sz="1866">
                <a:solidFill>
                  <a:srgbClr val="888888"/>
                </a:solidFill>
              </a:defRPr>
            </a:lvl3pPr>
            <a:lvl4pPr marL="2437790" lvl="3" indent="-304724" algn="l">
              <a:lnSpc>
                <a:spcPct val="90000"/>
              </a:lnSpc>
              <a:spcBef>
                <a:spcPts val="533"/>
              </a:spcBef>
              <a:spcAft>
                <a:spcPts val="0"/>
              </a:spcAft>
              <a:buClr>
                <a:srgbClr val="888888"/>
              </a:buClr>
              <a:buSzPts val="1200"/>
              <a:buNone/>
              <a:defRPr sz="1600">
                <a:solidFill>
                  <a:srgbClr val="888888"/>
                </a:solidFill>
              </a:defRPr>
            </a:lvl4pPr>
            <a:lvl5pPr marL="3047238" lvl="4" indent="-304724" algn="l">
              <a:lnSpc>
                <a:spcPct val="90000"/>
              </a:lnSpc>
              <a:spcBef>
                <a:spcPts val="533"/>
              </a:spcBef>
              <a:spcAft>
                <a:spcPts val="0"/>
              </a:spcAft>
              <a:buClr>
                <a:srgbClr val="888888"/>
              </a:buClr>
              <a:buSzPts val="1200"/>
              <a:buNone/>
              <a:defRPr sz="1600">
                <a:solidFill>
                  <a:srgbClr val="888888"/>
                </a:solidFill>
              </a:defRPr>
            </a:lvl5pPr>
            <a:lvl6pPr marL="3656686" lvl="5" indent="-304724" algn="l">
              <a:lnSpc>
                <a:spcPct val="90000"/>
              </a:lnSpc>
              <a:spcBef>
                <a:spcPts val="533"/>
              </a:spcBef>
              <a:spcAft>
                <a:spcPts val="0"/>
              </a:spcAft>
              <a:buClr>
                <a:srgbClr val="888888"/>
              </a:buClr>
              <a:buSzPts val="1200"/>
              <a:buNone/>
              <a:defRPr sz="1600">
                <a:solidFill>
                  <a:srgbClr val="888888"/>
                </a:solidFill>
              </a:defRPr>
            </a:lvl6pPr>
            <a:lvl7pPr marL="4266133" lvl="6" indent="-304724" algn="l">
              <a:lnSpc>
                <a:spcPct val="90000"/>
              </a:lnSpc>
              <a:spcBef>
                <a:spcPts val="533"/>
              </a:spcBef>
              <a:spcAft>
                <a:spcPts val="0"/>
              </a:spcAft>
              <a:buClr>
                <a:srgbClr val="888888"/>
              </a:buClr>
              <a:buSzPts val="1200"/>
              <a:buNone/>
              <a:defRPr sz="1600">
                <a:solidFill>
                  <a:srgbClr val="888888"/>
                </a:solidFill>
              </a:defRPr>
            </a:lvl7pPr>
            <a:lvl8pPr marL="4875581" lvl="7" indent="-304724" algn="l">
              <a:lnSpc>
                <a:spcPct val="90000"/>
              </a:lnSpc>
              <a:spcBef>
                <a:spcPts val="533"/>
              </a:spcBef>
              <a:spcAft>
                <a:spcPts val="0"/>
              </a:spcAft>
              <a:buClr>
                <a:srgbClr val="888888"/>
              </a:buClr>
              <a:buSzPts val="1200"/>
              <a:buNone/>
              <a:defRPr sz="1600">
                <a:solidFill>
                  <a:srgbClr val="888888"/>
                </a:solidFill>
              </a:defRPr>
            </a:lvl8pPr>
            <a:lvl9pPr marL="5485028" lvl="8" indent="-304724" algn="l">
              <a:lnSpc>
                <a:spcPct val="90000"/>
              </a:lnSpc>
              <a:spcBef>
                <a:spcPts val="533"/>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172659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7982" y="365125"/>
            <a:ext cx="10512862"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 name="Google Shape;51;p10"/>
          <p:cNvSpPr txBox="1">
            <a:spLocks noGrp="1"/>
          </p:cNvSpPr>
          <p:nvPr>
            <p:ph type="dt" idx="10"/>
          </p:nvPr>
        </p:nvSpPr>
        <p:spPr>
          <a:xfrm>
            <a:off x="10216378" y="5991225"/>
            <a:ext cx="1134504" cy="3652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Google Shape;52;p10"/>
          <p:cNvSpPr txBox="1">
            <a:spLocks noGrp="1"/>
          </p:cNvSpPr>
          <p:nvPr>
            <p:ph type="ftr" idx="11"/>
          </p:nvPr>
        </p:nvSpPr>
        <p:spPr>
          <a:xfrm>
            <a:off x="4037549" y="6356351"/>
            <a:ext cx="4113728"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10"/>
          <p:cNvSpPr txBox="1">
            <a:spLocks noGrp="1"/>
          </p:cNvSpPr>
          <p:nvPr>
            <p:ph type="sldNum" idx="12"/>
          </p:nvPr>
        </p:nvSpPr>
        <p:spPr>
          <a:xfrm>
            <a:off x="8608357" y="6356351"/>
            <a:ext cx="2742486"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568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Alt_White_Section Header">
  <p:cSld name="2_Alt_White_Section Head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831634" y="1507524"/>
            <a:ext cx="10512862" cy="2822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B5394"/>
              </a:buClr>
              <a:buSzPts val="4500"/>
              <a:buFont typeface="Calibri"/>
              <a:buNone/>
              <a:defRPr sz="5999" b="1" i="0" cap="none">
                <a:solidFill>
                  <a:srgbClr val="0B539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 name="Google Shape;39;p8"/>
          <p:cNvSpPr txBox="1">
            <a:spLocks noGrp="1"/>
          </p:cNvSpPr>
          <p:nvPr>
            <p:ph type="body" idx="1"/>
          </p:nvPr>
        </p:nvSpPr>
        <p:spPr>
          <a:xfrm>
            <a:off x="831634" y="4329972"/>
            <a:ext cx="10512862" cy="921600"/>
          </a:xfrm>
          <a:prstGeom prst="rect">
            <a:avLst/>
          </a:prstGeom>
          <a:noFill/>
          <a:ln>
            <a:noFill/>
          </a:ln>
        </p:spPr>
        <p:txBody>
          <a:bodyPr spcFirstLastPara="1" wrap="square" lIns="68575" tIns="34275" rIns="68575" bIns="34275" anchor="t" anchorCtr="0">
            <a:normAutofit/>
          </a:bodyPr>
          <a:lstStyle>
            <a:lvl1pPr marL="609448" lvl="0" indent="-304724" algn="ctr">
              <a:lnSpc>
                <a:spcPct val="90000"/>
              </a:lnSpc>
              <a:spcBef>
                <a:spcPts val="1066"/>
              </a:spcBef>
              <a:spcAft>
                <a:spcPts val="0"/>
              </a:spcAft>
              <a:buClr>
                <a:srgbClr val="7F7F7F"/>
              </a:buClr>
              <a:buSzPts val="1800"/>
              <a:buNone/>
              <a:defRPr sz="2399" b="0" i="1">
                <a:solidFill>
                  <a:srgbClr val="7F7F7F"/>
                </a:solidFill>
              </a:defRPr>
            </a:lvl1pPr>
            <a:lvl2pPr marL="1218895" lvl="1" indent="-304724" algn="l">
              <a:lnSpc>
                <a:spcPct val="90000"/>
              </a:lnSpc>
              <a:spcBef>
                <a:spcPts val="533"/>
              </a:spcBef>
              <a:spcAft>
                <a:spcPts val="0"/>
              </a:spcAft>
              <a:buClr>
                <a:srgbClr val="888888"/>
              </a:buClr>
              <a:buSzPts val="1500"/>
              <a:buNone/>
              <a:defRPr sz="2000">
                <a:solidFill>
                  <a:srgbClr val="888888"/>
                </a:solidFill>
              </a:defRPr>
            </a:lvl2pPr>
            <a:lvl3pPr marL="1828343" lvl="2" indent="-304724" algn="l">
              <a:lnSpc>
                <a:spcPct val="90000"/>
              </a:lnSpc>
              <a:spcBef>
                <a:spcPts val="533"/>
              </a:spcBef>
              <a:spcAft>
                <a:spcPts val="0"/>
              </a:spcAft>
              <a:buClr>
                <a:srgbClr val="888888"/>
              </a:buClr>
              <a:buSzPts val="1400"/>
              <a:buNone/>
              <a:defRPr sz="1866">
                <a:solidFill>
                  <a:srgbClr val="888888"/>
                </a:solidFill>
              </a:defRPr>
            </a:lvl3pPr>
            <a:lvl4pPr marL="2437790" lvl="3" indent="-304724" algn="l">
              <a:lnSpc>
                <a:spcPct val="90000"/>
              </a:lnSpc>
              <a:spcBef>
                <a:spcPts val="533"/>
              </a:spcBef>
              <a:spcAft>
                <a:spcPts val="0"/>
              </a:spcAft>
              <a:buClr>
                <a:srgbClr val="888888"/>
              </a:buClr>
              <a:buSzPts val="1200"/>
              <a:buNone/>
              <a:defRPr sz="1600">
                <a:solidFill>
                  <a:srgbClr val="888888"/>
                </a:solidFill>
              </a:defRPr>
            </a:lvl4pPr>
            <a:lvl5pPr marL="3047238" lvl="4" indent="-304724" algn="l">
              <a:lnSpc>
                <a:spcPct val="90000"/>
              </a:lnSpc>
              <a:spcBef>
                <a:spcPts val="533"/>
              </a:spcBef>
              <a:spcAft>
                <a:spcPts val="0"/>
              </a:spcAft>
              <a:buClr>
                <a:srgbClr val="888888"/>
              </a:buClr>
              <a:buSzPts val="1200"/>
              <a:buNone/>
              <a:defRPr sz="1600">
                <a:solidFill>
                  <a:srgbClr val="888888"/>
                </a:solidFill>
              </a:defRPr>
            </a:lvl5pPr>
            <a:lvl6pPr marL="3656686" lvl="5" indent="-304724" algn="l">
              <a:lnSpc>
                <a:spcPct val="90000"/>
              </a:lnSpc>
              <a:spcBef>
                <a:spcPts val="533"/>
              </a:spcBef>
              <a:spcAft>
                <a:spcPts val="0"/>
              </a:spcAft>
              <a:buClr>
                <a:srgbClr val="888888"/>
              </a:buClr>
              <a:buSzPts val="1200"/>
              <a:buNone/>
              <a:defRPr sz="1600">
                <a:solidFill>
                  <a:srgbClr val="888888"/>
                </a:solidFill>
              </a:defRPr>
            </a:lvl6pPr>
            <a:lvl7pPr marL="4266133" lvl="6" indent="-304724" algn="l">
              <a:lnSpc>
                <a:spcPct val="90000"/>
              </a:lnSpc>
              <a:spcBef>
                <a:spcPts val="533"/>
              </a:spcBef>
              <a:spcAft>
                <a:spcPts val="0"/>
              </a:spcAft>
              <a:buClr>
                <a:srgbClr val="888888"/>
              </a:buClr>
              <a:buSzPts val="1200"/>
              <a:buNone/>
              <a:defRPr sz="1600">
                <a:solidFill>
                  <a:srgbClr val="888888"/>
                </a:solidFill>
              </a:defRPr>
            </a:lvl7pPr>
            <a:lvl8pPr marL="4875581" lvl="7" indent="-304724" algn="l">
              <a:lnSpc>
                <a:spcPct val="90000"/>
              </a:lnSpc>
              <a:spcBef>
                <a:spcPts val="533"/>
              </a:spcBef>
              <a:spcAft>
                <a:spcPts val="0"/>
              </a:spcAft>
              <a:buClr>
                <a:srgbClr val="888888"/>
              </a:buClr>
              <a:buSzPts val="1200"/>
              <a:buNone/>
              <a:defRPr sz="1600">
                <a:solidFill>
                  <a:srgbClr val="888888"/>
                </a:solidFill>
              </a:defRPr>
            </a:lvl8pPr>
            <a:lvl9pPr marL="5485028" lvl="8" indent="-304724" algn="l">
              <a:lnSpc>
                <a:spcPct val="90000"/>
              </a:lnSpc>
              <a:spcBef>
                <a:spcPts val="533"/>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47043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7982" y="365125"/>
            <a:ext cx="10512862"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Google Shape;25;p5"/>
          <p:cNvSpPr txBox="1">
            <a:spLocks noGrp="1"/>
          </p:cNvSpPr>
          <p:nvPr>
            <p:ph type="body" idx="1"/>
          </p:nvPr>
        </p:nvSpPr>
        <p:spPr>
          <a:xfrm>
            <a:off x="837982" y="1825625"/>
            <a:ext cx="5180251" cy="3833600"/>
          </a:xfrm>
          <a:prstGeom prst="rect">
            <a:avLst/>
          </a:prstGeom>
          <a:noFill/>
          <a:ln>
            <a:noFill/>
          </a:ln>
        </p:spPr>
        <p:txBody>
          <a:bodyPr spcFirstLastPara="1" wrap="square" lIns="68575" tIns="34275" rIns="68575" bIns="34275" anchor="t" anchorCtr="0">
            <a:normAutofit/>
          </a:bodyPr>
          <a:lstStyle>
            <a:lvl1pPr marL="609448" lvl="0" indent="-423228" algn="l">
              <a:lnSpc>
                <a:spcPct val="90000"/>
              </a:lnSpc>
              <a:spcBef>
                <a:spcPts val="1066"/>
              </a:spcBef>
              <a:spcAft>
                <a:spcPts val="0"/>
              </a:spcAft>
              <a:buClr>
                <a:schemeClr val="dk1"/>
              </a:buClr>
              <a:buSzPts val="1400"/>
              <a:buChar char="•"/>
              <a:defRPr/>
            </a:lvl1pPr>
            <a:lvl2pPr marL="1218895" lvl="1" indent="-423228" algn="l">
              <a:lnSpc>
                <a:spcPct val="90000"/>
              </a:lnSpc>
              <a:spcBef>
                <a:spcPts val="533"/>
              </a:spcBef>
              <a:spcAft>
                <a:spcPts val="0"/>
              </a:spcAft>
              <a:buClr>
                <a:schemeClr val="dk1"/>
              </a:buClr>
              <a:buSzPts val="1400"/>
              <a:buChar char="•"/>
              <a:defRPr/>
            </a:lvl2pPr>
            <a:lvl3pPr marL="1828343" lvl="2" indent="-423228" algn="l">
              <a:lnSpc>
                <a:spcPct val="90000"/>
              </a:lnSpc>
              <a:spcBef>
                <a:spcPts val="533"/>
              </a:spcBef>
              <a:spcAft>
                <a:spcPts val="0"/>
              </a:spcAft>
              <a:buClr>
                <a:schemeClr val="dk1"/>
              </a:buClr>
              <a:buSzPts val="1400"/>
              <a:buChar char="•"/>
              <a:defRPr/>
            </a:lvl3pPr>
            <a:lvl4pPr marL="2437790" lvl="3" indent="-423228" algn="l">
              <a:lnSpc>
                <a:spcPct val="90000"/>
              </a:lnSpc>
              <a:spcBef>
                <a:spcPts val="533"/>
              </a:spcBef>
              <a:spcAft>
                <a:spcPts val="0"/>
              </a:spcAft>
              <a:buClr>
                <a:schemeClr val="dk1"/>
              </a:buClr>
              <a:buSzPts val="1400"/>
              <a:buChar char="•"/>
              <a:defRPr/>
            </a:lvl4pPr>
            <a:lvl5pPr marL="3047238" lvl="4" indent="-423228" algn="l">
              <a:lnSpc>
                <a:spcPct val="90000"/>
              </a:lnSpc>
              <a:spcBef>
                <a:spcPts val="533"/>
              </a:spcBef>
              <a:spcAft>
                <a:spcPts val="0"/>
              </a:spcAft>
              <a:buClr>
                <a:schemeClr val="dk1"/>
              </a:buClr>
              <a:buSzPts val="1400"/>
              <a:buChar char="•"/>
              <a:defRPr/>
            </a:lvl5pPr>
            <a:lvl6pPr marL="3656686" lvl="5" indent="-423228" algn="l">
              <a:lnSpc>
                <a:spcPct val="90000"/>
              </a:lnSpc>
              <a:spcBef>
                <a:spcPts val="533"/>
              </a:spcBef>
              <a:spcAft>
                <a:spcPts val="0"/>
              </a:spcAft>
              <a:buClr>
                <a:schemeClr val="dk1"/>
              </a:buClr>
              <a:buSzPts val="1400"/>
              <a:buChar char="•"/>
              <a:defRPr/>
            </a:lvl6pPr>
            <a:lvl7pPr marL="4266133" lvl="6" indent="-423228" algn="l">
              <a:lnSpc>
                <a:spcPct val="90000"/>
              </a:lnSpc>
              <a:spcBef>
                <a:spcPts val="533"/>
              </a:spcBef>
              <a:spcAft>
                <a:spcPts val="0"/>
              </a:spcAft>
              <a:buClr>
                <a:schemeClr val="dk1"/>
              </a:buClr>
              <a:buSzPts val="1400"/>
              <a:buChar char="•"/>
              <a:defRPr/>
            </a:lvl7pPr>
            <a:lvl8pPr marL="4875581" lvl="7" indent="-423228" algn="l">
              <a:lnSpc>
                <a:spcPct val="90000"/>
              </a:lnSpc>
              <a:spcBef>
                <a:spcPts val="533"/>
              </a:spcBef>
              <a:spcAft>
                <a:spcPts val="0"/>
              </a:spcAft>
              <a:buClr>
                <a:schemeClr val="dk1"/>
              </a:buClr>
              <a:buSzPts val="1400"/>
              <a:buChar char="•"/>
              <a:defRPr/>
            </a:lvl8pPr>
            <a:lvl9pPr marL="5485028" lvl="8" indent="-423228" algn="l">
              <a:lnSpc>
                <a:spcPct val="90000"/>
              </a:lnSpc>
              <a:spcBef>
                <a:spcPts val="533"/>
              </a:spcBef>
              <a:spcAft>
                <a:spcPts val="0"/>
              </a:spcAft>
              <a:buClr>
                <a:schemeClr val="dk1"/>
              </a:buClr>
              <a:buSzPts val="1400"/>
              <a:buChar char="•"/>
              <a:defRPr/>
            </a:lvl9pPr>
          </a:lstStyle>
          <a:p>
            <a:endParaRPr/>
          </a:p>
        </p:txBody>
      </p:sp>
      <p:sp>
        <p:nvSpPr>
          <p:cNvPr id="26" name="Google Shape;26;p5"/>
          <p:cNvSpPr txBox="1">
            <a:spLocks noGrp="1"/>
          </p:cNvSpPr>
          <p:nvPr>
            <p:ph type="body" idx="2"/>
          </p:nvPr>
        </p:nvSpPr>
        <p:spPr>
          <a:xfrm>
            <a:off x="6170592" y="1825625"/>
            <a:ext cx="5180251" cy="3833600"/>
          </a:xfrm>
          <a:prstGeom prst="rect">
            <a:avLst/>
          </a:prstGeom>
          <a:noFill/>
          <a:ln>
            <a:noFill/>
          </a:ln>
        </p:spPr>
        <p:txBody>
          <a:bodyPr spcFirstLastPara="1" wrap="square" lIns="68575" tIns="34275" rIns="68575" bIns="34275" anchor="t" anchorCtr="0">
            <a:normAutofit/>
          </a:bodyPr>
          <a:lstStyle>
            <a:lvl1pPr marL="609448" lvl="0" indent="-423228" algn="l">
              <a:lnSpc>
                <a:spcPct val="90000"/>
              </a:lnSpc>
              <a:spcBef>
                <a:spcPts val="1066"/>
              </a:spcBef>
              <a:spcAft>
                <a:spcPts val="0"/>
              </a:spcAft>
              <a:buClr>
                <a:schemeClr val="dk1"/>
              </a:buClr>
              <a:buSzPts val="1400"/>
              <a:buChar char="•"/>
              <a:defRPr/>
            </a:lvl1pPr>
            <a:lvl2pPr marL="1218895" lvl="1" indent="-423228" algn="l">
              <a:lnSpc>
                <a:spcPct val="90000"/>
              </a:lnSpc>
              <a:spcBef>
                <a:spcPts val="533"/>
              </a:spcBef>
              <a:spcAft>
                <a:spcPts val="0"/>
              </a:spcAft>
              <a:buClr>
                <a:schemeClr val="dk1"/>
              </a:buClr>
              <a:buSzPts val="1400"/>
              <a:buChar char="•"/>
              <a:defRPr/>
            </a:lvl2pPr>
            <a:lvl3pPr marL="1828343" lvl="2" indent="-423228" algn="l">
              <a:lnSpc>
                <a:spcPct val="90000"/>
              </a:lnSpc>
              <a:spcBef>
                <a:spcPts val="533"/>
              </a:spcBef>
              <a:spcAft>
                <a:spcPts val="0"/>
              </a:spcAft>
              <a:buClr>
                <a:schemeClr val="dk1"/>
              </a:buClr>
              <a:buSzPts val="1400"/>
              <a:buChar char="•"/>
              <a:defRPr/>
            </a:lvl3pPr>
            <a:lvl4pPr marL="2437790" lvl="3" indent="-423228" algn="l">
              <a:lnSpc>
                <a:spcPct val="90000"/>
              </a:lnSpc>
              <a:spcBef>
                <a:spcPts val="533"/>
              </a:spcBef>
              <a:spcAft>
                <a:spcPts val="0"/>
              </a:spcAft>
              <a:buClr>
                <a:schemeClr val="dk1"/>
              </a:buClr>
              <a:buSzPts val="1400"/>
              <a:buChar char="•"/>
              <a:defRPr/>
            </a:lvl4pPr>
            <a:lvl5pPr marL="3047238" lvl="4" indent="-423228" algn="l">
              <a:lnSpc>
                <a:spcPct val="90000"/>
              </a:lnSpc>
              <a:spcBef>
                <a:spcPts val="533"/>
              </a:spcBef>
              <a:spcAft>
                <a:spcPts val="0"/>
              </a:spcAft>
              <a:buClr>
                <a:schemeClr val="dk1"/>
              </a:buClr>
              <a:buSzPts val="1400"/>
              <a:buChar char="•"/>
              <a:defRPr/>
            </a:lvl5pPr>
            <a:lvl6pPr marL="3656686" lvl="5" indent="-423228" algn="l">
              <a:lnSpc>
                <a:spcPct val="90000"/>
              </a:lnSpc>
              <a:spcBef>
                <a:spcPts val="533"/>
              </a:spcBef>
              <a:spcAft>
                <a:spcPts val="0"/>
              </a:spcAft>
              <a:buClr>
                <a:schemeClr val="dk1"/>
              </a:buClr>
              <a:buSzPts val="1400"/>
              <a:buChar char="•"/>
              <a:defRPr/>
            </a:lvl6pPr>
            <a:lvl7pPr marL="4266133" lvl="6" indent="-423228" algn="l">
              <a:lnSpc>
                <a:spcPct val="90000"/>
              </a:lnSpc>
              <a:spcBef>
                <a:spcPts val="533"/>
              </a:spcBef>
              <a:spcAft>
                <a:spcPts val="0"/>
              </a:spcAft>
              <a:buClr>
                <a:schemeClr val="dk1"/>
              </a:buClr>
              <a:buSzPts val="1400"/>
              <a:buChar char="•"/>
              <a:defRPr/>
            </a:lvl7pPr>
            <a:lvl8pPr marL="4875581" lvl="7" indent="-423228" algn="l">
              <a:lnSpc>
                <a:spcPct val="90000"/>
              </a:lnSpc>
              <a:spcBef>
                <a:spcPts val="533"/>
              </a:spcBef>
              <a:spcAft>
                <a:spcPts val="0"/>
              </a:spcAft>
              <a:buClr>
                <a:schemeClr val="dk1"/>
              </a:buClr>
              <a:buSzPts val="1400"/>
              <a:buChar char="•"/>
              <a:defRPr/>
            </a:lvl8pPr>
            <a:lvl9pPr marL="5485028" lvl="8" indent="-423228" algn="l">
              <a:lnSpc>
                <a:spcPct val="90000"/>
              </a:lnSpc>
              <a:spcBef>
                <a:spcPts val="533"/>
              </a:spcBef>
              <a:spcAft>
                <a:spcPts val="0"/>
              </a:spcAft>
              <a:buClr>
                <a:schemeClr val="dk1"/>
              </a:buClr>
              <a:buSzPts val="1400"/>
              <a:buChar char="•"/>
              <a:defRPr/>
            </a:lvl9pPr>
          </a:lstStyle>
          <a:p>
            <a:endParaRPr/>
          </a:p>
        </p:txBody>
      </p:sp>
      <p:sp>
        <p:nvSpPr>
          <p:cNvPr id="27" name="Google Shape;27;p5"/>
          <p:cNvSpPr txBox="1">
            <a:spLocks noGrp="1"/>
          </p:cNvSpPr>
          <p:nvPr>
            <p:ph type="dt" idx="10"/>
          </p:nvPr>
        </p:nvSpPr>
        <p:spPr>
          <a:xfrm>
            <a:off x="10216378" y="5991225"/>
            <a:ext cx="1134504" cy="3652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Google Shape;28;p5"/>
          <p:cNvSpPr txBox="1">
            <a:spLocks noGrp="1"/>
          </p:cNvSpPr>
          <p:nvPr>
            <p:ph type="ftr" idx="11"/>
          </p:nvPr>
        </p:nvSpPr>
        <p:spPr>
          <a:xfrm>
            <a:off x="4037549" y="6356351"/>
            <a:ext cx="4113728"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 name="Google Shape;29;p5"/>
          <p:cNvSpPr txBox="1">
            <a:spLocks noGrp="1"/>
          </p:cNvSpPr>
          <p:nvPr>
            <p:ph type="sldNum" idx="12"/>
          </p:nvPr>
        </p:nvSpPr>
        <p:spPr>
          <a:xfrm>
            <a:off x="8608357" y="6356351"/>
            <a:ext cx="2742486"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468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68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45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5.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21403" y="6601968"/>
            <a:ext cx="429440" cy="194208"/>
          </a:xfrm>
          <a:prstGeom prst="rect">
            <a:avLst/>
          </a:prstGeom>
        </p:spPr>
        <p:txBody>
          <a:bodyPr vert="horz" lIns="0" tIns="0" rIns="0" bIns="0" rtlCol="0" anchor="t" anchorCtr="0"/>
          <a:lstStyle>
            <a:lvl1pPr algn="r">
              <a:defRPr sz="1200">
                <a:solidFill>
                  <a:schemeClr val="bg1"/>
                </a:solidFill>
                <a:latin typeface="Arial" charset="0"/>
                <a:ea typeface="Arial" charset="0"/>
                <a:cs typeface="Arial" charset="0"/>
              </a:defRPr>
            </a:lvl1pPr>
          </a:lstStyle>
          <a:p>
            <a:pPr defTabSz="914126"/>
            <a:fld id="{E8B3CF99-E6E3-6549-8B23-F6BB5B5414AA}" type="slidenum">
              <a:rPr lang="en-US" smtClean="0">
                <a:solidFill>
                  <a:prstClr val="white"/>
                </a:solidFill>
              </a:rPr>
              <a:pPr defTabSz="914126"/>
              <a:t>‹#›</a:t>
            </a:fld>
            <a:endParaRPr lang="en-US" dirty="0">
              <a:solidFill>
                <a:prstClr val="white"/>
              </a:solidFill>
            </a:endParaRPr>
          </a:p>
        </p:txBody>
      </p:sp>
      <p:pic>
        <p:nvPicPr>
          <p:cNvPr id="4" name="Picture 3">
            <a:extLst>
              <a:ext uri="{FF2B5EF4-FFF2-40B4-BE49-F238E27FC236}">
                <a16:creationId xmlns:a16="http://schemas.microsoft.com/office/drawing/2014/main" id="{04B10749-BC69-F14B-867E-94DB90CEE042}"/>
              </a:ext>
            </a:extLst>
          </p:cNvPr>
          <p:cNvPicPr>
            <a:picLocks noChangeAspect="1"/>
          </p:cNvPicPr>
          <p:nvPr userDrawn="1"/>
        </p:nvPicPr>
        <p:blipFill>
          <a:blip r:embed="rId10"/>
          <a:stretch>
            <a:fillRect/>
          </a:stretch>
        </p:blipFill>
        <p:spPr>
          <a:xfrm>
            <a:off x="2349396" y="2412458"/>
            <a:ext cx="2468237" cy="837656"/>
          </a:xfrm>
          <a:prstGeom prst="rect">
            <a:avLst/>
          </a:prstGeom>
        </p:spPr>
      </p:pic>
      <p:sp>
        <p:nvSpPr>
          <p:cNvPr id="7" name="Rectangle 6"/>
          <p:cNvSpPr/>
          <p:nvPr userDrawn="1"/>
        </p:nvSpPr>
        <p:spPr>
          <a:xfrm>
            <a:off x="0" y="6559549"/>
            <a:ext cx="12192000" cy="298451"/>
          </a:xfrm>
          <a:prstGeom prst="rect">
            <a:avLst/>
          </a:prstGeom>
          <a:solidFill>
            <a:srgbClr val="004680"/>
          </a:solidFill>
          <a:ln>
            <a:noFill/>
          </a:ln>
          <a:effectLst/>
        </p:spPr>
        <p:style>
          <a:lnRef idx="1">
            <a:schemeClr val="accent1"/>
          </a:lnRef>
          <a:fillRef idx="3">
            <a:schemeClr val="accent1"/>
          </a:fillRef>
          <a:effectRef idx="2">
            <a:schemeClr val="accent1"/>
          </a:effectRef>
          <a:fontRef idx="minor">
            <a:schemeClr val="lt1"/>
          </a:fontRef>
        </p:style>
        <p:txBody>
          <a:bodyPr lIns="91352" tIns="45677" rIns="91352" bIns="45677"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57168225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91" r:id="rId3"/>
    <p:sldLayoutId id="2147483892" r:id="rId4"/>
    <p:sldLayoutId id="2147483893" r:id="rId5"/>
    <p:sldLayoutId id="2147483894" r:id="rId6"/>
    <p:sldLayoutId id="2147483895" r:id="rId7"/>
    <p:sldLayoutId id="2147483896" r:id="rId8"/>
  </p:sldLayoutIdLst>
  <p:hf hdr="0" ftr="0"/>
  <p:txStyles>
    <p:titleStyle>
      <a:lvl1pPr algn="l" defTabSz="914126" rtl="0" eaLnBrk="1" latinLnBrk="0" hangingPunct="1">
        <a:lnSpc>
          <a:spcPts val="2799"/>
        </a:lnSpc>
        <a:spcBef>
          <a:spcPts val="0"/>
        </a:spcBef>
        <a:spcAft>
          <a:spcPts val="0"/>
        </a:spcAft>
        <a:buNone/>
        <a:defRPr sz="1799" b="0" kern="1200">
          <a:solidFill>
            <a:schemeClr val="tx1"/>
          </a:solidFill>
          <a:latin typeface="Arial" charset="0"/>
          <a:ea typeface="Arial" charset="0"/>
          <a:cs typeface="Arial" charset="0"/>
        </a:defRPr>
      </a:lvl1pPr>
    </p:titleStyle>
    <p:bodyStyle>
      <a:lvl1pPr marL="228531" indent="-228531" algn="l" defTabSz="914126" rtl="0" eaLnBrk="1" latinLnBrk="0" hangingPunct="1">
        <a:lnSpc>
          <a:spcPct val="90000"/>
        </a:lnSpc>
        <a:spcBef>
          <a:spcPts val="1000"/>
        </a:spcBef>
        <a:buFont typeface="Arial"/>
        <a:buChar char="•"/>
        <a:defRPr sz="2999" b="1" kern="1200">
          <a:solidFill>
            <a:schemeClr val="tx1"/>
          </a:solidFill>
          <a:latin typeface="Arial" charset="0"/>
          <a:ea typeface="Arial" charset="0"/>
          <a:cs typeface="Arial" charset="0"/>
        </a:defRPr>
      </a:lvl1pPr>
      <a:lvl2pPr marL="685594" indent="-228531" algn="l" defTabSz="914126" rtl="0" eaLnBrk="1" latinLnBrk="0" hangingPunct="1">
        <a:lnSpc>
          <a:spcPct val="90000"/>
        </a:lnSpc>
        <a:spcBef>
          <a:spcPts val="500"/>
        </a:spcBef>
        <a:buFont typeface="Arial"/>
        <a:buChar char="•"/>
        <a:defRPr sz="2499" b="1" kern="1200">
          <a:solidFill>
            <a:schemeClr val="tx1"/>
          </a:solidFill>
          <a:latin typeface="Arial" charset="0"/>
          <a:ea typeface="Arial" charset="0"/>
          <a:cs typeface="Arial" charset="0"/>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Arial" charset="0"/>
          <a:ea typeface="Arial" charset="0"/>
          <a:cs typeface="Arial" charset="0"/>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Arial" charset="0"/>
          <a:ea typeface="Arial" charset="0"/>
          <a:cs typeface="Arial" charset="0"/>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Arial" charset="0"/>
          <a:ea typeface="Arial" charset="0"/>
          <a:cs typeface="Arial" charset="0"/>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91352" tIns="45677" rIns="91352" bIns="45677" rtlCol="0" anchor="ctr">
            <a:normAutofit/>
          </a:bodyPr>
          <a:lstStyle/>
          <a:p>
            <a:r>
              <a:rPr lang="en-US" dirty="0"/>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352" tIns="45677" rIns="91352" bIns="4567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559549"/>
            <a:ext cx="12192000" cy="298451"/>
          </a:xfrm>
          <a:prstGeom prst="rect">
            <a:avLst/>
          </a:prstGeom>
          <a:solidFill>
            <a:srgbClr val="004680"/>
          </a:solidFill>
          <a:ln>
            <a:noFill/>
          </a:ln>
          <a:effectLst/>
        </p:spPr>
        <p:style>
          <a:lnRef idx="1">
            <a:schemeClr val="accent1"/>
          </a:lnRef>
          <a:fillRef idx="3">
            <a:schemeClr val="accent1"/>
          </a:fillRef>
          <a:effectRef idx="2">
            <a:schemeClr val="accent1"/>
          </a:effectRef>
          <a:fontRef idx="minor">
            <a:schemeClr val="lt1"/>
          </a:fontRef>
        </p:style>
        <p:txBody>
          <a:bodyPr lIns="91352" tIns="45677" rIns="91352" bIns="45677" anchor="ctr"/>
          <a:lstStyle/>
          <a:p>
            <a:pPr algn="ctr" fontAlgn="auto">
              <a:spcBef>
                <a:spcPts val="0"/>
              </a:spcBef>
              <a:spcAft>
                <a:spcPts val="0"/>
              </a:spcAft>
              <a:defRPr/>
            </a:pPr>
            <a:endParaRPr lang="en-US"/>
          </a:p>
        </p:txBody>
      </p:sp>
      <p:pic>
        <p:nvPicPr>
          <p:cNvPr id="8"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a:off x="523173" y="6623080"/>
            <a:ext cx="417064"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9814997" y="6592891"/>
            <a:ext cx="187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cs typeface="ヒラギノ角ゴ Pro W3" charset="0"/>
              </a:defRPr>
            </a:lvl2pPr>
            <a:lvl3pPr marL="1143000" indent="-228600">
              <a:defRPr>
                <a:solidFill>
                  <a:schemeClr val="tx1"/>
                </a:solidFill>
                <a:latin typeface="Arial" charset="0"/>
                <a:ea typeface="ヒラギノ角ゴ Pro W3" charset="0"/>
                <a:cs typeface="ヒラギノ角ゴ Pro W3" charset="0"/>
              </a:defRPr>
            </a:lvl3pPr>
            <a:lvl4pPr marL="1600200" indent="-228600">
              <a:defRPr>
                <a:solidFill>
                  <a:schemeClr val="tx1"/>
                </a:solidFill>
                <a:latin typeface="Arial" charset="0"/>
                <a:ea typeface="ヒラギノ角ゴ Pro W3" charset="0"/>
                <a:cs typeface="ヒラギノ角ゴ Pro W3" charset="0"/>
              </a:defRPr>
            </a:lvl4pPr>
            <a:lvl5pPr marL="2057400" indent="-228600">
              <a:defRPr>
                <a:solidFill>
                  <a:schemeClr val="tx1"/>
                </a:solidFill>
                <a:latin typeface="Arial"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cs typeface="ヒラギノ角ゴ Pro W3" charset="0"/>
              </a:defRPr>
            </a:lvl9pPr>
          </a:lstStyle>
          <a:p>
            <a:pPr>
              <a:defRPr/>
            </a:pPr>
            <a:r>
              <a:rPr lang="en-US" sz="800" i="1" dirty="0">
                <a:solidFill>
                  <a:schemeClr val="bg1"/>
                </a:solidFill>
                <a:cs typeface="Arial" charset="0"/>
              </a:rPr>
              <a:t> </a:t>
            </a:r>
          </a:p>
        </p:txBody>
      </p:sp>
      <p:sp>
        <p:nvSpPr>
          <p:cNvPr id="10" name="Rectangle 9"/>
          <p:cNvSpPr>
            <a:spLocks noChangeArrowheads="1"/>
          </p:cNvSpPr>
          <p:nvPr/>
        </p:nvSpPr>
        <p:spPr bwMode="auto">
          <a:xfrm>
            <a:off x="11333546" y="6573915"/>
            <a:ext cx="356181" cy="2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2" tIns="45677" rIns="91352" bIns="45677">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fld id="{61682B9A-A7AD-499F-94A7-16469798B964}" type="slidenum">
              <a:rPr lang="en-US" altLang="en-US" sz="1100" smtClean="0">
                <a:solidFill>
                  <a:schemeClr val="bg1"/>
                </a:solidFill>
              </a:rPr>
              <a:pPr eaLnBrk="1" hangingPunct="1">
                <a:defRPr/>
              </a:pPr>
              <a:t>‹#›</a:t>
            </a:fld>
            <a:endParaRPr lang="en-US" altLang="en-US" sz="1100" dirty="0">
              <a:solidFill>
                <a:schemeClr val="bg1"/>
              </a:solidFill>
            </a:endParaRPr>
          </a:p>
        </p:txBody>
      </p:sp>
    </p:spTree>
    <p:extLst>
      <p:ext uri="{BB962C8B-B14F-4D97-AF65-F5344CB8AC3E}">
        <p14:creationId xmlns:p14="http://schemas.microsoft.com/office/powerpoint/2010/main" val="107914672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889" r:id="rId4"/>
    <p:sldLayoutId id="2147483649" r:id="rId5"/>
    <p:sldLayoutId id="2147483653" r:id="rId6"/>
    <p:sldLayoutId id="2147483791" r:id="rId7"/>
    <p:sldLayoutId id="2147483793" r:id="rId8"/>
    <p:sldLayoutId id="2147483794" r:id="rId9"/>
    <p:sldLayoutId id="2147483801" r:id="rId10"/>
    <p:sldLayoutId id="2147483807" r:id="rId11"/>
    <p:sldLayoutId id="2147483834" r:id="rId12"/>
    <p:sldLayoutId id="2147483883" r:id="rId13"/>
  </p:sldLayoutIdLst>
  <p:txStyles>
    <p:titleStyle>
      <a:lvl1pPr algn="l" defTabSz="913563" rtl="0" eaLnBrk="1" latinLnBrk="0" hangingPunct="1">
        <a:spcBef>
          <a:spcPct val="0"/>
        </a:spcBef>
        <a:buNone/>
        <a:defRPr sz="4400" b="1" kern="1200">
          <a:solidFill>
            <a:srgbClr val="004680"/>
          </a:solidFill>
          <a:latin typeface="+mj-lt"/>
          <a:ea typeface="+mj-ea"/>
          <a:cs typeface="+mj-cs"/>
        </a:defRPr>
      </a:lvl1pPr>
    </p:titleStyle>
    <p:bodyStyle>
      <a:lvl1pPr marL="342591" indent="-342591" algn="l" defTabSz="91356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267" indent="-285486" algn="l" defTabSz="9135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944" indent="-228395" algn="l" defTabSz="913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734"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511"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310"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072"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860"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638"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63" rtl="0" eaLnBrk="1" latinLnBrk="0" hangingPunct="1">
        <a:defRPr sz="1900" kern="1200">
          <a:solidFill>
            <a:schemeClr val="tx1"/>
          </a:solidFill>
          <a:latin typeface="+mn-lt"/>
          <a:ea typeface="+mn-ea"/>
          <a:cs typeface="+mn-cs"/>
        </a:defRPr>
      </a:lvl1pPr>
      <a:lvl2pPr marL="456761" algn="l" defTabSz="913563" rtl="0" eaLnBrk="1" latinLnBrk="0" hangingPunct="1">
        <a:defRPr sz="1900" kern="1200">
          <a:solidFill>
            <a:schemeClr val="tx1"/>
          </a:solidFill>
          <a:latin typeface="+mn-lt"/>
          <a:ea typeface="+mn-ea"/>
          <a:cs typeface="+mn-cs"/>
        </a:defRPr>
      </a:lvl2pPr>
      <a:lvl3pPr marL="913563" algn="l" defTabSz="913563" rtl="0" eaLnBrk="1" latinLnBrk="0" hangingPunct="1">
        <a:defRPr sz="1900" kern="1200">
          <a:solidFill>
            <a:schemeClr val="tx1"/>
          </a:solidFill>
          <a:latin typeface="+mn-lt"/>
          <a:ea typeface="+mn-ea"/>
          <a:cs typeface="+mn-cs"/>
        </a:defRPr>
      </a:lvl3pPr>
      <a:lvl4pPr marL="1370339" algn="l" defTabSz="913563" rtl="0" eaLnBrk="1" latinLnBrk="0" hangingPunct="1">
        <a:defRPr sz="1900" kern="1200">
          <a:solidFill>
            <a:schemeClr val="tx1"/>
          </a:solidFill>
          <a:latin typeface="+mn-lt"/>
          <a:ea typeface="+mn-ea"/>
          <a:cs typeface="+mn-cs"/>
        </a:defRPr>
      </a:lvl4pPr>
      <a:lvl5pPr marL="1827128" algn="l" defTabSz="913563" rtl="0" eaLnBrk="1" latinLnBrk="0" hangingPunct="1">
        <a:defRPr sz="1900" kern="1200">
          <a:solidFill>
            <a:schemeClr val="tx1"/>
          </a:solidFill>
          <a:latin typeface="+mn-lt"/>
          <a:ea typeface="+mn-ea"/>
          <a:cs typeface="+mn-cs"/>
        </a:defRPr>
      </a:lvl5pPr>
      <a:lvl6pPr marL="2283892" algn="l" defTabSz="913563" rtl="0" eaLnBrk="1" latinLnBrk="0" hangingPunct="1">
        <a:defRPr sz="1900" kern="1200">
          <a:solidFill>
            <a:schemeClr val="tx1"/>
          </a:solidFill>
          <a:latin typeface="+mn-lt"/>
          <a:ea typeface="+mn-ea"/>
          <a:cs typeface="+mn-cs"/>
        </a:defRPr>
      </a:lvl6pPr>
      <a:lvl7pPr marL="2740686" algn="l" defTabSz="913563" rtl="0" eaLnBrk="1" latinLnBrk="0" hangingPunct="1">
        <a:defRPr sz="1900" kern="1200">
          <a:solidFill>
            <a:schemeClr val="tx1"/>
          </a:solidFill>
          <a:latin typeface="+mn-lt"/>
          <a:ea typeface="+mn-ea"/>
          <a:cs typeface="+mn-cs"/>
        </a:defRPr>
      </a:lvl7pPr>
      <a:lvl8pPr marL="3197467" algn="l" defTabSz="913563" rtl="0" eaLnBrk="1" latinLnBrk="0" hangingPunct="1">
        <a:defRPr sz="1900" kern="1200">
          <a:solidFill>
            <a:schemeClr val="tx1"/>
          </a:solidFill>
          <a:latin typeface="+mn-lt"/>
          <a:ea typeface="+mn-ea"/>
          <a:cs typeface="+mn-cs"/>
        </a:defRPr>
      </a:lvl8pPr>
      <a:lvl9pPr marL="3654255" algn="l" defTabSz="913563"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559550"/>
            <a:ext cx="12192000" cy="298450"/>
          </a:xfrm>
          <a:prstGeom prst="rect">
            <a:avLst/>
          </a:prstGeom>
          <a:solidFill>
            <a:srgbClr val="0046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prstClr val="white"/>
              </a:solidFill>
            </a:endParaRPr>
          </a:p>
        </p:txBody>
      </p:sp>
      <p:pic>
        <p:nvPicPr>
          <p:cNvPr id="8"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529185" y="6623050"/>
            <a:ext cx="405039"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9814995" y="6592888"/>
            <a:ext cx="187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cs typeface="ヒラギノ角ゴ Pro W3" charset="0"/>
              </a:defRPr>
            </a:lvl2pPr>
            <a:lvl3pPr marL="1143000" indent="-228600">
              <a:defRPr>
                <a:solidFill>
                  <a:schemeClr val="tx1"/>
                </a:solidFill>
                <a:latin typeface="Arial" charset="0"/>
                <a:ea typeface="ヒラギノ角ゴ Pro W3" charset="0"/>
                <a:cs typeface="ヒラギノ角ゴ Pro W3" charset="0"/>
              </a:defRPr>
            </a:lvl3pPr>
            <a:lvl4pPr marL="1600200" indent="-228600">
              <a:defRPr>
                <a:solidFill>
                  <a:schemeClr val="tx1"/>
                </a:solidFill>
                <a:latin typeface="Arial" charset="0"/>
                <a:ea typeface="ヒラギノ角ゴ Pro W3" charset="0"/>
                <a:cs typeface="ヒラギノ角ゴ Pro W3" charset="0"/>
              </a:defRPr>
            </a:lvl4pPr>
            <a:lvl5pPr marL="2057400" indent="-228600">
              <a:defRPr>
                <a:solidFill>
                  <a:schemeClr val="tx1"/>
                </a:solidFill>
                <a:latin typeface="Arial"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cs typeface="ヒラギノ角ゴ Pro W3" charset="0"/>
              </a:defRPr>
            </a:lvl9pPr>
          </a:lstStyle>
          <a:p>
            <a:pPr defTabSz="914400">
              <a:defRPr/>
            </a:pPr>
            <a:r>
              <a:rPr lang="en-US" sz="800" i="1" dirty="0">
                <a:solidFill>
                  <a:srgbClr val="EEECE1"/>
                </a:solidFill>
                <a:cs typeface="Arial" charset="0"/>
              </a:rPr>
              <a:t> </a:t>
            </a:r>
          </a:p>
        </p:txBody>
      </p:sp>
      <p:sp>
        <p:nvSpPr>
          <p:cNvPr id="10" name="Rectangle 9"/>
          <p:cNvSpPr>
            <a:spLocks noChangeArrowheads="1"/>
          </p:cNvSpPr>
          <p:nvPr/>
        </p:nvSpPr>
        <p:spPr bwMode="auto">
          <a:xfrm>
            <a:off x="11333518" y="6573914"/>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defTabSz="914400" eaLnBrk="1" hangingPunct="1">
              <a:defRPr/>
            </a:pPr>
            <a:fld id="{61682B9A-A7AD-499F-94A7-16469798B964}" type="slidenum">
              <a:rPr lang="en-US" altLang="en-US" sz="1000" smtClean="0">
                <a:solidFill>
                  <a:schemeClr val="bg1"/>
                </a:solidFill>
              </a:rPr>
              <a:pPr defTabSz="914400" eaLnBrk="1" hangingPunct="1">
                <a:defRPr/>
              </a:pPr>
              <a:t>‹#›</a:t>
            </a:fld>
            <a:endParaRPr lang="en-US" altLang="en-US" sz="1000" dirty="0">
              <a:solidFill>
                <a:schemeClr val="bg1"/>
              </a:solidFill>
            </a:endParaRPr>
          </a:p>
        </p:txBody>
      </p:sp>
    </p:spTree>
    <p:extLst>
      <p:ext uri="{BB962C8B-B14F-4D97-AF65-F5344CB8AC3E}">
        <p14:creationId xmlns:p14="http://schemas.microsoft.com/office/powerpoint/2010/main" val="249531760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85" r:id="rId6"/>
    <p:sldLayoutId id="2147483877" r:id="rId7"/>
    <p:sldLayoutId id="2147483878" r:id="rId8"/>
  </p:sldLayoutIdLst>
  <p:txStyles>
    <p:titleStyle>
      <a:lvl1pPr algn="l" defTabSz="914400" rtl="0" eaLnBrk="1" latinLnBrk="0" hangingPunct="1">
        <a:spcBef>
          <a:spcPct val="0"/>
        </a:spcBef>
        <a:buNone/>
        <a:defRPr sz="4400" b="1" kern="1200">
          <a:solidFill>
            <a:srgbClr val="00468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mailto:clientsupport@efpls.ed.gov" TargetMode="External"/><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mailto:lara.allworth@e-hps.com"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hyperlink" Target="mailto:cstompanato@ecsi.net"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1EEEED-9812-4FDA-AE45-8451CEA3A2C0}"/>
              </a:ext>
            </a:extLst>
          </p:cNvPr>
          <p:cNvSpPr txBox="1"/>
          <p:nvPr/>
        </p:nvSpPr>
        <p:spPr>
          <a:xfrm>
            <a:off x="2354406" y="3657600"/>
            <a:ext cx="8305800" cy="2154436"/>
          </a:xfrm>
          <a:prstGeom prst="rect">
            <a:avLst/>
          </a:prstGeom>
          <a:noFill/>
        </p:spPr>
        <p:txBody>
          <a:bodyPr wrap="square" rtlCol="0">
            <a:spAutoFit/>
          </a:bodyPr>
          <a:lstStyle/>
          <a:p>
            <a:r>
              <a:rPr lang="en-US" sz="3600" dirty="0">
                <a:solidFill>
                  <a:schemeClr val="tx1">
                    <a:lumMod val="85000"/>
                    <a:lumOff val="15000"/>
                  </a:schemeClr>
                </a:solidFill>
                <a:latin typeface="Arial" panose="020B0604020202020204" pitchFamily="34" charset="0"/>
                <a:cs typeface="Arial" panose="020B0604020202020204" pitchFamily="34" charset="0"/>
              </a:rPr>
              <a:t>Government Assignments from A to Z </a:t>
            </a:r>
          </a:p>
          <a:p>
            <a:endParaRPr lang="en-US" dirty="0">
              <a:solidFill>
                <a:srgbClr val="636463"/>
              </a:solidFill>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Presented by: </a:t>
            </a:r>
          </a:p>
          <a:p>
            <a:r>
              <a:rPr lang="en-US" sz="2400" dirty="0">
                <a:solidFill>
                  <a:schemeClr val="tx1">
                    <a:lumMod val="85000"/>
                    <a:lumOff val="15000"/>
                  </a:schemeClr>
                </a:solidFill>
                <a:latin typeface="Arial" panose="020B0604020202020204" pitchFamily="34" charset="0"/>
                <a:cs typeface="Arial" panose="020B0604020202020204" pitchFamily="34" charset="0"/>
              </a:rPr>
              <a:t>Lara Allworth</a:t>
            </a:r>
            <a:r>
              <a:rPr lang="en-US" sz="1800" dirty="0">
                <a:solidFill>
                  <a:schemeClr val="tx1">
                    <a:lumMod val="85000"/>
                    <a:lumOff val="15000"/>
                  </a:schemeClr>
                </a:solidFill>
                <a:latin typeface="Arial" panose="020B0604020202020204" pitchFamily="34" charset="0"/>
                <a:cs typeface="Arial" panose="020B0604020202020204" pitchFamily="34" charset="0"/>
              </a:rPr>
              <a:t>			</a:t>
            </a:r>
          </a:p>
          <a:p>
            <a:r>
              <a:rPr lang="en-US" sz="1800" dirty="0">
                <a:solidFill>
                  <a:schemeClr val="tx1">
                    <a:lumMod val="85000"/>
                    <a:lumOff val="15000"/>
                  </a:schemeClr>
                </a:solidFill>
                <a:latin typeface="Arial" panose="020B0604020202020204" pitchFamily="34" charset="0"/>
                <a:cs typeface="Arial" panose="020B0604020202020204" pitchFamily="34" charset="0"/>
              </a:rPr>
              <a:t>Client Relationship Coordinator, SME	</a:t>
            </a:r>
          </a:p>
          <a:p>
            <a:r>
              <a:rPr lang="en-US" sz="1800" dirty="0">
                <a:solidFill>
                  <a:schemeClr val="tx1">
                    <a:lumMod val="85000"/>
                    <a:lumOff val="15000"/>
                  </a:schemeClr>
                </a:solidFill>
                <a:latin typeface="Arial" panose="020B0604020202020204" pitchFamily="34" charset="0"/>
                <a:cs typeface="Arial" panose="020B0604020202020204" pitchFamily="34" charset="0"/>
              </a:rPr>
              <a:t>ECSI					</a:t>
            </a:r>
          </a:p>
        </p:txBody>
      </p:sp>
      <p:sp>
        <p:nvSpPr>
          <p:cNvPr id="4" name="AutoShape 10" descr="KAS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KASR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KASR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2" y="469620"/>
            <a:ext cx="3276600" cy="175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747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dirty="0"/>
              <a:t>Department’s Communication </a:t>
            </a:r>
            <a:r>
              <a:rPr lang="en" dirty="0">
                <a:solidFill>
                  <a:srgbClr val="FF0000"/>
                </a:solidFill>
              </a:rPr>
              <a:t>UPDATE</a:t>
            </a:r>
            <a:endParaRPr dirty="0">
              <a:solidFill>
                <a:srgbClr val="FF0000"/>
              </a:solidFill>
            </a:endParaRPr>
          </a:p>
        </p:txBody>
      </p:sp>
      <p:sp>
        <p:nvSpPr>
          <p:cNvPr id="121" name="Google Shape;121;p21"/>
          <p:cNvSpPr txBox="1">
            <a:spLocks noGrp="1"/>
          </p:cNvSpPr>
          <p:nvPr>
            <p:ph idx="1"/>
          </p:nvPr>
        </p:nvSpPr>
        <p:spPr>
          <a:prstGeom prst="rect">
            <a:avLst/>
          </a:prstGeom>
          <a:noFill/>
          <a:ln>
            <a:noFill/>
          </a:ln>
        </p:spPr>
        <p:txBody>
          <a:bodyPr spcFirstLastPara="1" wrap="square" lIns="91410" tIns="45688" rIns="91410" bIns="45688" anchor="t" anchorCtr="0">
            <a:normAutofit/>
          </a:bodyPr>
          <a:lstStyle/>
          <a:p>
            <a:pPr>
              <a:spcBef>
                <a:spcPts val="400"/>
              </a:spcBef>
            </a:pPr>
            <a:r>
              <a:rPr lang="en-US" sz="2400" dirty="0">
                <a:solidFill>
                  <a:schemeClr val="tx1">
                    <a:lumMod val="85000"/>
                    <a:lumOff val="15000"/>
                  </a:schemeClr>
                </a:solidFill>
              </a:rPr>
              <a:t>A deadline extension from June 30, 2022 to </a:t>
            </a:r>
            <a:r>
              <a:rPr lang="en-US" sz="2400" b="1" dirty="0">
                <a:solidFill>
                  <a:schemeClr val="tx1">
                    <a:lumMod val="85000"/>
                    <a:lumOff val="15000"/>
                  </a:schemeClr>
                </a:solidFill>
              </a:rPr>
              <a:t>June 30, 2023 </a:t>
            </a:r>
            <a:r>
              <a:rPr lang="en-US" sz="2400" dirty="0">
                <a:solidFill>
                  <a:schemeClr val="tx1">
                    <a:lumMod val="85000"/>
                    <a:lumOff val="15000"/>
                  </a:schemeClr>
                </a:solidFill>
              </a:rPr>
              <a:t>has been announced (CB-22-10 dated May 4</a:t>
            </a:r>
            <a:r>
              <a:rPr lang="en-US" sz="2400" baseline="30000" dirty="0">
                <a:solidFill>
                  <a:schemeClr val="tx1">
                    <a:lumMod val="85000"/>
                    <a:lumOff val="15000"/>
                  </a:schemeClr>
                </a:solidFill>
              </a:rPr>
              <a:t>th</a:t>
            </a:r>
            <a:r>
              <a:rPr lang="en-US" sz="2400" dirty="0">
                <a:solidFill>
                  <a:schemeClr val="tx1">
                    <a:lumMod val="85000"/>
                    <a:lumOff val="15000"/>
                  </a:schemeClr>
                </a:solidFill>
              </a:rPr>
              <a:t>).</a:t>
            </a:r>
          </a:p>
          <a:p>
            <a:pPr>
              <a:spcBef>
                <a:spcPts val="400"/>
              </a:spcBef>
            </a:pPr>
            <a:endParaRPr lang="en-US" sz="2400" dirty="0">
              <a:solidFill>
                <a:schemeClr val="tx1">
                  <a:lumMod val="85000"/>
                  <a:lumOff val="15000"/>
                </a:schemeClr>
              </a:solidFill>
            </a:endParaRPr>
          </a:p>
          <a:p>
            <a:pPr>
              <a:spcBef>
                <a:spcPts val="400"/>
              </a:spcBef>
            </a:pPr>
            <a:r>
              <a:rPr lang="en-US" sz="2400" dirty="0">
                <a:solidFill>
                  <a:schemeClr val="tx1">
                    <a:lumMod val="85000"/>
                    <a:lumOff val="15000"/>
                  </a:schemeClr>
                </a:solidFill>
              </a:rPr>
              <a:t>The Department of Education (ED) is reminding schools to continue to work on their assignments.</a:t>
            </a:r>
          </a:p>
          <a:p>
            <a:pPr marL="0" indent="0">
              <a:spcBef>
                <a:spcPts val="400"/>
              </a:spcBef>
              <a:buNone/>
            </a:pPr>
            <a:endParaRPr lang="en-US" sz="2400" dirty="0">
              <a:solidFill>
                <a:schemeClr val="tx1">
                  <a:lumMod val="85000"/>
                  <a:lumOff val="15000"/>
                </a:schemeClr>
              </a:solidFill>
            </a:endParaRPr>
          </a:p>
          <a:p>
            <a:pPr>
              <a:spcBef>
                <a:spcPts val="400"/>
              </a:spcBef>
            </a:pPr>
            <a:r>
              <a:rPr lang="en-US" sz="2400" dirty="0">
                <a:solidFill>
                  <a:schemeClr val="tx1">
                    <a:lumMod val="85000"/>
                    <a:lumOff val="15000"/>
                  </a:schemeClr>
                </a:solidFill>
              </a:rPr>
              <a:t>Schools are being asked to provide the reason(s) for not meeting the June 30, 2022 deadline for assignments of loans two years or greater past due.</a:t>
            </a:r>
          </a:p>
          <a:p>
            <a:pPr>
              <a:spcBef>
                <a:spcPts val="400"/>
              </a:spcBef>
            </a:pPr>
            <a:endParaRPr lang="en-US" sz="2400" dirty="0">
              <a:solidFill>
                <a:schemeClr val="tx1">
                  <a:lumMod val="85000"/>
                  <a:lumOff val="15000"/>
                </a:schemeClr>
              </a:solidFill>
            </a:endParaRPr>
          </a:p>
          <a:p>
            <a:pPr>
              <a:spcBef>
                <a:spcPts val="400"/>
              </a:spcBef>
            </a:pPr>
            <a:r>
              <a:rPr lang="en-US" sz="2400" dirty="0">
                <a:solidFill>
                  <a:schemeClr val="tx1">
                    <a:lumMod val="85000"/>
                    <a:lumOff val="15000"/>
                  </a:schemeClr>
                </a:solidFill>
              </a:rPr>
              <a:t>ED will be reviewing 2022 FISAP filings and will be reaching out to schools they deem to not be making sufficient progress.</a:t>
            </a:r>
            <a:endParaRPr sz="2400" dirty="0">
              <a:solidFill>
                <a:schemeClr val="tx1">
                  <a:lumMod val="85000"/>
                  <a:lumOff val="15000"/>
                </a:schemeClr>
              </a:solidFill>
            </a:endParaRPr>
          </a:p>
        </p:txBody>
      </p:sp>
    </p:spTree>
    <p:extLst>
      <p:ext uri="{BB962C8B-B14F-4D97-AF65-F5344CB8AC3E}">
        <p14:creationId xmlns:p14="http://schemas.microsoft.com/office/powerpoint/2010/main" val="248659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dirty="0"/>
              <a:t>Department’s Communication </a:t>
            </a:r>
            <a:r>
              <a:rPr lang="en" dirty="0">
                <a:solidFill>
                  <a:srgbClr val="FF0000"/>
                </a:solidFill>
              </a:rPr>
              <a:t>UPDATE</a:t>
            </a:r>
            <a:endParaRPr dirty="0">
              <a:solidFill>
                <a:srgbClr val="FF0000"/>
              </a:solidFill>
            </a:endParaRPr>
          </a:p>
        </p:txBody>
      </p:sp>
      <p:sp>
        <p:nvSpPr>
          <p:cNvPr id="121" name="Google Shape;121;p21"/>
          <p:cNvSpPr txBox="1">
            <a:spLocks noGrp="1"/>
          </p:cNvSpPr>
          <p:nvPr>
            <p:ph idx="1"/>
          </p:nvPr>
        </p:nvSpPr>
        <p:spPr>
          <a:prstGeom prst="rect">
            <a:avLst/>
          </a:prstGeom>
          <a:noFill/>
          <a:ln>
            <a:noFill/>
          </a:ln>
        </p:spPr>
        <p:txBody>
          <a:bodyPr spcFirstLastPara="1" wrap="square" lIns="91410" tIns="45688" rIns="91410" bIns="45688" anchor="t" anchorCtr="0">
            <a:normAutofit lnSpcReduction="10000"/>
          </a:bodyPr>
          <a:lstStyle/>
          <a:p>
            <a:pPr>
              <a:spcBef>
                <a:spcPts val="400"/>
              </a:spcBef>
            </a:pPr>
            <a:r>
              <a:rPr lang="en-US" sz="2400" dirty="0">
                <a:solidFill>
                  <a:srgbClr val="1F497D"/>
                </a:solidFill>
                <a:latin typeface="Calibri" panose="020F0502020204030204" pitchFamily="34" charset="0"/>
              </a:rPr>
              <a:t>WARNING! In Part III, Section C, you reported borrowers in default for more than two years in fields 5.3b and/or 5.4b. Please confirm this is correct and </a:t>
            </a:r>
            <a:r>
              <a:rPr lang="en-US" sz="2400" u="sng" dirty="0">
                <a:solidFill>
                  <a:srgbClr val="1F497D"/>
                </a:solidFill>
                <a:latin typeface="Calibri" panose="020F0502020204030204" pitchFamily="34" charset="0"/>
              </a:rPr>
              <a:t>explain why your school continues to hold the loan(s) in default</a:t>
            </a:r>
            <a:r>
              <a:rPr lang="en-US" sz="2400" dirty="0">
                <a:solidFill>
                  <a:srgbClr val="1F497D"/>
                </a:solidFill>
                <a:latin typeface="Calibri" panose="020F0502020204030204" pitchFamily="34" charset="0"/>
              </a:rPr>
              <a:t>. You must provide an explanation on the "Additional Information" screen in enough detail for the Department to assess whether your school will be notified whether these loans are required to be assigned, purchased, or if your school may continue collecting on these loans. If your school determines that the borrowers are making payments, your school confirms that it can provide documentation showing an acceptable collection record is available upon request. Please refer to guidance provided in an Electronic Announcement, Subject: Mandatory Assignment of Federal Perkins Loans in Default for More than Two Years (EA ID: GENERAL-21-53) on the Campus-Based Processing Information page on the FSA Partner's Knowledge Center website for further detail.</a:t>
            </a:r>
            <a:endParaRPr sz="2400" dirty="0">
              <a:solidFill>
                <a:schemeClr val="tx1">
                  <a:lumMod val="85000"/>
                  <a:lumOff val="15000"/>
                </a:schemeClr>
              </a:solidFill>
            </a:endParaRPr>
          </a:p>
        </p:txBody>
      </p:sp>
    </p:spTree>
    <p:extLst>
      <p:ext uri="{BB962C8B-B14F-4D97-AF65-F5344CB8AC3E}">
        <p14:creationId xmlns:p14="http://schemas.microsoft.com/office/powerpoint/2010/main" val="144651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dirty="0"/>
              <a:t>What is a healthy Perkins portfolio?</a:t>
            </a:r>
            <a:endParaRPr dirty="0"/>
          </a:p>
        </p:txBody>
      </p:sp>
      <p:pic>
        <p:nvPicPr>
          <p:cNvPr id="127" name="Google Shape;127;p22"/>
          <p:cNvPicPr preferRelativeResize="0"/>
          <p:nvPr/>
        </p:nvPicPr>
        <p:blipFill rotWithShape="1">
          <a:blip r:embed="rId3">
            <a:alphaModFix/>
          </a:blip>
          <a:srcRect/>
          <a:stretch/>
        </p:blipFill>
        <p:spPr>
          <a:xfrm>
            <a:off x="1055674" y="1418448"/>
            <a:ext cx="8143353" cy="43740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r>
              <a:rPr lang="en"/>
              <a:t>AUDITING YOUR PORTFOLIO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a:t>Auditing Your Portfolio</a:t>
            </a:r>
            <a:endParaRPr/>
          </a:p>
        </p:txBody>
      </p:sp>
      <p:sp>
        <p:nvSpPr>
          <p:cNvPr id="139" name="Google Shape;139;p24"/>
          <p:cNvSpPr txBox="1">
            <a:spLocks noGrp="1"/>
          </p:cNvSpPr>
          <p:nvPr>
            <p:ph idx="1"/>
          </p:nvPr>
        </p:nvSpPr>
        <p:spPr>
          <a:prstGeom prst="rect">
            <a:avLst/>
          </a:prstGeom>
          <a:noFill/>
          <a:ln>
            <a:noFill/>
          </a:ln>
        </p:spPr>
        <p:txBody>
          <a:bodyPr spcFirstLastPara="1" wrap="square" lIns="91410" tIns="45688" rIns="91410" bIns="45688" anchor="t" anchorCtr="0">
            <a:normAutofit fontScale="92500" lnSpcReduction="20000"/>
          </a:bodyPr>
          <a:lstStyle/>
          <a:p>
            <a:pPr>
              <a:spcBef>
                <a:spcPts val="0"/>
              </a:spcBef>
              <a:buSzPct val="133333"/>
            </a:pPr>
            <a:r>
              <a:rPr lang="en" sz="3199" dirty="0">
                <a:solidFill>
                  <a:schemeClr val="tx1">
                    <a:lumMod val="85000"/>
                    <a:lumOff val="15000"/>
                  </a:schemeClr>
                </a:solidFill>
              </a:rPr>
              <a:t>Review school’s collection process</a:t>
            </a:r>
            <a:endParaRPr sz="3199" dirty="0">
              <a:solidFill>
                <a:schemeClr val="tx1">
                  <a:lumMod val="85000"/>
                  <a:lumOff val="15000"/>
                </a:schemeClr>
              </a:solidFill>
            </a:endParaRPr>
          </a:p>
          <a:p>
            <a:pPr marL="849109" lvl="1" indent="-457200">
              <a:spcBef>
                <a:spcPts val="746"/>
              </a:spcBef>
              <a:buSzPct val="116666"/>
            </a:pPr>
            <a:r>
              <a:rPr lang="en" sz="3199" dirty="0">
                <a:solidFill>
                  <a:schemeClr val="tx1">
                    <a:lumMod val="85000"/>
                    <a:lumOff val="15000"/>
                  </a:schemeClr>
                </a:solidFill>
              </a:rPr>
              <a:t>Ensure every account is receiving annual collection attempt</a:t>
            </a:r>
            <a:endParaRPr sz="3199" dirty="0">
              <a:solidFill>
                <a:schemeClr val="tx1">
                  <a:lumMod val="85000"/>
                  <a:lumOff val="15000"/>
                </a:schemeClr>
              </a:solidFill>
            </a:endParaRPr>
          </a:p>
          <a:p>
            <a:pPr marL="849109" lvl="1" indent="-457200">
              <a:spcBef>
                <a:spcPts val="746"/>
              </a:spcBef>
              <a:buSzPct val="116666"/>
            </a:pPr>
            <a:r>
              <a:rPr lang="en" sz="3199" dirty="0">
                <a:solidFill>
                  <a:schemeClr val="tx1">
                    <a:lumMod val="85000"/>
                    <a:lumOff val="15000"/>
                  </a:schemeClr>
                </a:solidFill>
              </a:rPr>
              <a:t>Skip trace addresses twice per year</a:t>
            </a:r>
            <a:br>
              <a:rPr lang="en" sz="3199" dirty="0">
                <a:solidFill>
                  <a:schemeClr val="tx1">
                    <a:lumMod val="85000"/>
                    <a:lumOff val="15000"/>
                  </a:schemeClr>
                </a:solidFill>
              </a:rPr>
            </a:br>
            <a:endParaRPr sz="3199" dirty="0">
              <a:solidFill>
                <a:schemeClr val="tx1">
                  <a:lumMod val="85000"/>
                  <a:lumOff val="15000"/>
                </a:schemeClr>
              </a:solidFill>
            </a:endParaRPr>
          </a:p>
          <a:p>
            <a:pPr>
              <a:spcBef>
                <a:spcPts val="853"/>
              </a:spcBef>
              <a:buSzPct val="133333"/>
            </a:pPr>
            <a:r>
              <a:rPr lang="en" sz="3199" dirty="0">
                <a:solidFill>
                  <a:schemeClr val="tx1">
                    <a:lumMod val="85000"/>
                    <a:lumOff val="15000"/>
                  </a:schemeClr>
                </a:solidFill>
              </a:rPr>
              <a:t>Clean-up and reconcile portfolio</a:t>
            </a:r>
            <a:endParaRPr sz="3199" dirty="0">
              <a:solidFill>
                <a:schemeClr val="tx1">
                  <a:lumMod val="85000"/>
                  <a:lumOff val="15000"/>
                </a:schemeClr>
              </a:solidFill>
            </a:endParaRPr>
          </a:p>
          <a:p>
            <a:pPr marL="849109" lvl="1" indent="-457200">
              <a:spcBef>
                <a:spcPts val="746"/>
              </a:spcBef>
              <a:buSzPct val="116666"/>
            </a:pPr>
            <a:r>
              <a:rPr lang="en" sz="3199" dirty="0">
                <a:solidFill>
                  <a:schemeClr val="tx1">
                    <a:lumMod val="85000"/>
                    <a:lumOff val="15000"/>
                  </a:schemeClr>
                </a:solidFill>
              </a:rPr>
              <a:t>Ensure all required due diligence was completed  </a:t>
            </a:r>
            <a:br>
              <a:rPr lang="en" sz="3199" dirty="0">
                <a:solidFill>
                  <a:schemeClr val="tx1">
                    <a:lumMod val="85000"/>
                    <a:lumOff val="15000"/>
                  </a:schemeClr>
                </a:solidFill>
              </a:rPr>
            </a:br>
            <a:endParaRPr sz="3199" dirty="0">
              <a:solidFill>
                <a:schemeClr val="tx1">
                  <a:lumMod val="85000"/>
                  <a:lumOff val="15000"/>
                </a:schemeClr>
              </a:solidFill>
            </a:endParaRPr>
          </a:p>
          <a:p>
            <a:pPr>
              <a:spcBef>
                <a:spcPts val="853"/>
              </a:spcBef>
              <a:buSzPct val="133333"/>
            </a:pPr>
            <a:r>
              <a:rPr lang="en" sz="3199" dirty="0">
                <a:solidFill>
                  <a:schemeClr val="tx1">
                    <a:lumMod val="85000"/>
                    <a:lumOff val="15000"/>
                  </a:schemeClr>
                </a:solidFill>
              </a:rPr>
              <a:t>Clean-up NSLDS Error report</a:t>
            </a:r>
            <a:endParaRPr sz="3199" dirty="0">
              <a:solidFill>
                <a:schemeClr val="tx1">
                  <a:lumMod val="85000"/>
                  <a:lumOff val="15000"/>
                </a:schemeClr>
              </a:solidFill>
            </a:endParaRPr>
          </a:p>
          <a:p>
            <a:pPr marL="849109" lvl="1" indent="-457200">
              <a:spcBef>
                <a:spcPts val="746"/>
              </a:spcBef>
              <a:buSzPct val="116666"/>
            </a:pPr>
            <a:r>
              <a:rPr lang="en" sz="3199" dirty="0">
                <a:solidFill>
                  <a:schemeClr val="tx1">
                    <a:lumMod val="85000"/>
                    <a:lumOff val="15000"/>
                  </a:schemeClr>
                </a:solidFill>
              </a:rPr>
              <a:t>Request reconciliation file, clean up any inconsistencies</a:t>
            </a:r>
            <a:endParaRPr dirty="0">
              <a:solidFill>
                <a:schemeClr val="tx1">
                  <a:lumMod val="85000"/>
                  <a:lumOff val="1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Auditing Your Portfolio</a:t>
            </a:r>
            <a:endParaRPr/>
          </a:p>
        </p:txBody>
      </p:sp>
      <p:sp>
        <p:nvSpPr>
          <p:cNvPr id="145" name="Google Shape;145;p25"/>
          <p:cNvSpPr txBox="1">
            <a:spLocks noGrp="1"/>
          </p:cNvSpPr>
          <p:nvPr>
            <p:ph idx="1"/>
          </p:nvPr>
        </p:nvSpPr>
        <p:spPr>
          <a:prstGeom prst="rect">
            <a:avLst/>
          </a:prstGeom>
        </p:spPr>
        <p:txBody>
          <a:bodyPr spcFirstLastPara="1" wrap="square" lIns="91410" tIns="45688" rIns="91410" bIns="45688" anchor="t" anchorCtr="0">
            <a:normAutofit fontScale="92500" lnSpcReduction="20000"/>
          </a:bodyPr>
          <a:lstStyle/>
          <a:p>
            <a:pPr marL="610409" indent="-457200">
              <a:spcBef>
                <a:spcPts val="0"/>
              </a:spcBef>
              <a:buSzPts val="1150"/>
            </a:pPr>
            <a:r>
              <a:rPr lang="en" dirty="0">
                <a:solidFill>
                  <a:schemeClr val="tx1">
                    <a:lumMod val="85000"/>
                    <a:lumOff val="15000"/>
                  </a:schemeClr>
                </a:solidFill>
              </a:rPr>
              <a:t>Identify oldest accounts for potential assignment and review file for required documents</a:t>
            </a:r>
            <a:endParaRPr dirty="0">
              <a:solidFill>
                <a:schemeClr val="tx1">
                  <a:lumMod val="85000"/>
                  <a:lumOff val="15000"/>
                </a:schemeClr>
              </a:solidFill>
            </a:endParaRPr>
          </a:p>
          <a:p>
            <a:pPr marL="1187979" lvl="1" indent="-457200">
              <a:spcBef>
                <a:spcPts val="690"/>
              </a:spcBef>
              <a:buSzPts val="1150"/>
            </a:pPr>
            <a:r>
              <a:rPr lang="en" dirty="0">
                <a:solidFill>
                  <a:schemeClr val="tx1">
                    <a:lumMod val="85000"/>
                    <a:lumOff val="15000"/>
                  </a:schemeClr>
                </a:solidFill>
              </a:rPr>
              <a:t>Promissory notes, bankruptcy and judgment documents (</a:t>
            </a:r>
            <a:r>
              <a:rPr lang="en" i="1" dirty="0">
                <a:solidFill>
                  <a:schemeClr val="tx1">
                    <a:lumMod val="85000"/>
                    <a:lumOff val="15000"/>
                  </a:schemeClr>
                </a:solidFill>
              </a:rPr>
              <a:t>if applicable</a:t>
            </a:r>
            <a:r>
              <a:rPr lang="en" dirty="0">
                <a:solidFill>
                  <a:schemeClr val="tx1">
                    <a:lumMod val="85000"/>
                    <a:lumOff val="15000"/>
                  </a:schemeClr>
                </a:solidFill>
              </a:rPr>
              <a:t>), repayment history</a:t>
            </a:r>
            <a:endParaRPr dirty="0">
              <a:solidFill>
                <a:schemeClr val="tx1">
                  <a:lumMod val="85000"/>
                  <a:lumOff val="15000"/>
                </a:schemeClr>
              </a:solidFill>
            </a:endParaRPr>
          </a:p>
          <a:p>
            <a:pPr marL="1187979" lvl="1" indent="-457200">
              <a:spcBef>
                <a:spcPts val="690"/>
              </a:spcBef>
              <a:buSzPts val="1150"/>
            </a:pPr>
            <a:r>
              <a:rPr lang="en" dirty="0">
                <a:solidFill>
                  <a:schemeClr val="tx1">
                    <a:lumMod val="85000"/>
                    <a:lumOff val="15000"/>
                  </a:schemeClr>
                </a:solidFill>
              </a:rPr>
              <a:t>If documents missing, identify alternative documents and submit a cover sheet that details why you do not have the promissory note, and what you are providing</a:t>
            </a:r>
            <a:br>
              <a:rPr lang="en" dirty="0">
                <a:solidFill>
                  <a:schemeClr val="tx1">
                    <a:lumMod val="85000"/>
                    <a:lumOff val="15000"/>
                  </a:schemeClr>
                </a:solidFill>
              </a:rPr>
            </a:br>
            <a:endParaRPr dirty="0">
              <a:solidFill>
                <a:schemeClr val="tx1">
                  <a:lumMod val="85000"/>
                  <a:lumOff val="15000"/>
                </a:schemeClr>
              </a:solidFill>
            </a:endParaRPr>
          </a:p>
          <a:p>
            <a:pPr marL="610409" indent="-457200">
              <a:spcBef>
                <a:spcPts val="789"/>
              </a:spcBef>
              <a:buSzPts val="1150"/>
            </a:pPr>
            <a:r>
              <a:rPr lang="en" dirty="0">
                <a:solidFill>
                  <a:schemeClr val="tx1">
                    <a:lumMod val="85000"/>
                    <a:lumOff val="15000"/>
                  </a:schemeClr>
                </a:solidFill>
              </a:rPr>
              <a:t>Determine electronic or paper process</a:t>
            </a:r>
            <a:br>
              <a:rPr lang="en" dirty="0">
                <a:solidFill>
                  <a:schemeClr val="tx1">
                    <a:lumMod val="85000"/>
                    <a:lumOff val="15000"/>
                  </a:schemeClr>
                </a:solidFill>
              </a:rPr>
            </a:br>
            <a:endParaRPr dirty="0">
              <a:solidFill>
                <a:schemeClr val="tx1">
                  <a:lumMod val="85000"/>
                  <a:lumOff val="15000"/>
                </a:schemeClr>
              </a:solidFill>
            </a:endParaRPr>
          </a:p>
          <a:p>
            <a:pPr marL="610409" indent="-457200">
              <a:spcBef>
                <a:spcPts val="789"/>
              </a:spcBef>
              <a:buSzPts val="1150"/>
            </a:pPr>
            <a:r>
              <a:rPr lang="en" dirty="0">
                <a:solidFill>
                  <a:schemeClr val="tx1">
                    <a:lumMod val="85000"/>
                    <a:lumOff val="15000"/>
                  </a:schemeClr>
                </a:solidFill>
              </a:rPr>
              <a:t>Set reasonable timeline and account quantity</a:t>
            </a:r>
            <a:endParaRPr dirty="0">
              <a:solidFill>
                <a:schemeClr val="tx1">
                  <a:lumMod val="85000"/>
                  <a:lumOff val="1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Loans that Cannot Be Assigned</a:t>
            </a:r>
            <a:endParaRPr/>
          </a:p>
        </p:txBody>
      </p:sp>
      <p:sp>
        <p:nvSpPr>
          <p:cNvPr id="151" name="Google Shape;151;p26"/>
          <p:cNvSpPr txBox="1">
            <a:spLocks noGrp="1"/>
          </p:cNvSpPr>
          <p:nvPr>
            <p:ph idx="1"/>
          </p:nvPr>
        </p:nvSpPr>
        <p:spPr>
          <a:prstGeom prst="rect">
            <a:avLst/>
          </a:prstGeom>
        </p:spPr>
        <p:txBody>
          <a:bodyPr spcFirstLastPara="1" wrap="square" lIns="91410" tIns="45688" rIns="91410" bIns="45688" anchor="t" anchorCtr="0">
            <a:normAutofit/>
          </a:bodyPr>
          <a:lstStyle/>
          <a:p>
            <a:pPr marL="630723" indent="-457200">
              <a:spcBef>
                <a:spcPts val="0"/>
              </a:spcBef>
              <a:buSzPts val="1150"/>
            </a:pPr>
            <a:r>
              <a:rPr lang="en" dirty="0">
                <a:solidFill>
                  <a:schemeClr val="tx1">
                    <a:lumMod val="85000"/>
                    <a:lumOff val="15000"/>
                  </a:schemeClr>
                </a:solidFill>
              </a:rPr>
              <a:t>Small Balance Loans</a:t>
            </a:r>
            <a:endParaRPr dirty="0">
              <a:solidFill>
                <a:schemeClr val="tx1">
                  <a:lumMod val="85000"/>
                  <a:lumOff val="15000"/>
                </a:schemeClr>
              </a:solidFill>
            </a:endParaRPr>
          </a:p>
          <a:p>
            <a:pPr marL="1209987" lvl="1" indent="-457200">
              <a:spcBef>
                <a:spcPts val="746"/>
              </a:spcBef>
              <a:buSzPts val="1100"/>
            </a:pPr>
            <a:r>
              <a:rPr lang="en" dirty="0">
                <a:solidFill>
                  <a:schemeClr val="tx1">
                    <a:lumMod val="85000"/>
                    <a:lumOff val="15000"/>
                  </a:schemeClr>
                </a:solidFill>
              </a:rPr>
              <a:t>Total amount outstanding is less than $25.00 unless the borrower has multiple Defense, Direct, or Perkins loans that when combined equal more than $25.00</a:t>
            </a:r>
            <a:endParaRPr dirty="0">
              <a:solidFill>
                <a:schemeClr val="tx1">
                  <a:lumMod val="85000"/>
                  <a:lumOff val="15000"/>
                </a:schemeClr>
              </a:solidFill>
            </a:endParaRPr>
          </a:p>
          <a:p>
            <a:pPr marL="630723" indent="-457200">
              <a:spcBef>
                <a:spcPts val="853"/>
              </a:spcBef>
              <a:buSzPts val="1150"/>
            </a:pPr>
            <a:r>
              <a:rPr lang="en" dirty="0">
                <a:solidFill>
                  <a:schemeClr val="tx1">
                    <a:lumMod val="85000"/>
                    <a:lumOff val="15000"/>
                  </a:schemeClr>
                </a:solidFill>
              </a:rPr>
              <a:t>Borrower is deceased</a:t>
            </a:r>
            <a:endParaRPr dirty="0">
              <a:solidFill>
                <a:schemeClr val="tx1">
                  <a:lumMod val="85000"/>
                  <a:lumOff val="15000"/>
                </a:schemeClr>
              </a:solidFill>
            </a:endParaRPr>
          </a:p>
          <a:p>
            <a:pPr marL="630723" indent="-457200">
              <a:spcBef>
                <a:spcPts val="853"/>
              </a:spcBef>
              <a:buSzPts val="1150"/>
            </a:pPr>
            <a:r>
              <a:rPr lang="en" dirty="0">
                <a:solidFill>
                  <a:schemeClr val="tx1">
                    <a:lumMod val="85000"/>
                    <a:lumOff val="15000"/>
                  </a:schemeClr>
                </a:solidFill>
              </a:rPr>
              <a:t>Total and Permanent Disability (TPD)</a:t>
            </a:r>
            <a:endParaRPr dirty="0">
              <a:solidFill>
                <a:schemeClr val="tx1">
                  <a:lumMod val="85000"/>
                  <a:lumOff val="1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Types of Assignments</a:t>
            </a:r>
            <a:endParaRPr/>
          </a:p>
        </p:txBody>
      </p:sp>
      <p:sp>
        <p:nvSpPr>
          <p:cNvPr id="157" name="Google Shape;157;p27"/>
          <p:cNvSpPr txBox="1">
            <a:spLocks noGrp="1"/>
          </p:cNvSpPr>
          <p:nvPr>
            <p:ph idx="1"/>
          </p:nvPr>
        </p:nvSpPr>
        <p:spPr>
          <a:xfrm>
            <a:off x="609441" y="1600201"/>
            <a:ext cx="10969943" cy="4983160"/>
          </a:xfrm>
          <a:prstGeom prst="rect">
            <a:avLst/>
          </a:prstGeom>
        </p:spPr>
        <p:txBody>
          <a:bodyPr spcFirstLastPara="1" wrap="square" lIns="91410" tIns="45688" rIns="91410" bIns="45688" anchor="t" anchorCtr="0">
            <a:normAutofit fontScale="62500" lnSpcReduction="20000"/>
          </a:bodyPr>
          <a:lstStyle/>
          <a:p>
            <a:pPr marL="456674" indent="-362188">
              <a:lnSpc>
                <a:spcPct val="134000"/>
              </a:lnSpc>
              <a:spcBef>
                <a:spcPts val="600"/>
              </a:spcBef>
              <a:buSzPct val="69047"/>
              <a:buChar char="●"/>
            </a:pPr>
            <a:r>
              <a:rPr lang="en" dirty="0">
                <a:solidFill>
                  <a:schemeClr val="tx1">
                    <a:lumMod val="85000"/>
                    <a:lumOff val="15000"/>
                  </a:schemeClr>
                </a:solidFill>
              </a:rPr>
              <a:t>What is Selective Assignment?</a:t>
            </a:r>
            <a:endParaRPr dirty="0">
              <a:solidFill>
                <a:schemeClr val="tx1">
                  <a:lumMod val="85000"/>
                  <a:lumOff val="15000"/>
                </a:schemeClr>
              </a:solidFill>
            </a:endParaRPr>
          </a:p>
          <a:p>
            <a:pPr marL="989441" lvl="1" indent="-306487">
              <a:lnSpc>
                <a:spcPct val="134000"/>
              </a:lnSpc>
              <a:spcBef>
                <a:spcPts val="600"/>
              </a:spcBef>
              <a:buSzPct val="77777"/>
              <a:buChar char="○"/>
            </a:pPr>
            <a:r>
              <a:rPr lang="en" i="1" dirty="0">
                <a:solidFill>
                  <a:schemeClr val="tx1">
                    <a:lumMod val="85000"/>
                    <a:lumOff val="15000"/>
                  </a:schemeClr>
                </a:solidFill>
              </a:rPr>
              <a:t>Selective Assignment </a:t>
            </a:r>
            <a:r>
              <a:rPr lang="en" dirty="0">
                <a:solidFill>
                  <a:schemeClr val="tx1">
                    <a:lumMod val="85000"/>
                    <a:lumOff val="15000"/>
                  </a:schemeClr>
                </a:solidFill>
              </a:rPr>
              <a:t>is when a school has determined that they have exhausted all of their available collection options on its defaulted Perkins Loans and they no longer want to maintain the defaulted loan in their Perkins Loan portfolio.  The Department has collection tools that are not available to schools, such as administrative wage garnishment, Treasury offset, and litigation by the Department of Justice.  When a school is doing selective assignment, it means that they are only assigning some of their Perkins Loans.</a:t>
            </a:r>
            <a:endParaRPr dirty="0">
              <a:solidFill>
                <a:schemeClr val="tx1">
                  <a:lumMod val="85000"/>
                  <a:lumOff val="15000"/>
                </a:schemeClr>
              </a:solidFill>
            </a:endParaRPr>
          </a:p>
          <a:p>
            <a:pPr marL="456674" indent="-362188">
              <a:lnSpc>
                <a:spcPct val="134000"/>
              </a:lnSpc>
              <a:spcBef>
                <a:spcPts val="600"/>
              </a:spcBef>
              <a:buSzPct val="69047"/>
              <a:buChar char="●"/>
            </a:pPr>
            <a:r>
              <a:rPr lang="en" dirty="0">
                <a:solidFill>
                  <a:schemeClr val="tx1">
                    <a:lumMod val="85000"/>
                    <a:lumOff val="15000"/>
                  </a:schemeClr>
                </a:solidFill>
              </a:rPr>
              <a:t>What is Liquidation?</a:t>
            </a:r>
            <a:endParaRPr dirty="0">
              <a:solidFill>
                <a:schemeClr val="tx1">
                  <a:lumMod val="85000"/>
                  <a:lumOff val="15000"/>
                </a:schemeClr>
              </a:solidFill>
            </a:endParaRPr>
          </a:p>
          <a:p>
            <a:pPr marL="989441" lvl="1" indent="-306487">
              <a:lnSpc>
                <a:spcPct val="134000"/>
              </a:lnSpc>
              <a:spcBef>
                <a:spcPts val="600"/>
              </a:spcBef>
              <a:buSzPct val="77777"/>
              <a:buChar char="○"/>
            </a:pPr>
            <a:r>
              <a:rPr lang="en" i="1" dirty="0">
                <a:solidFill>
                  <a:schemeClr val="tx1">
                    <a:lumMod val="85000"/>
                    <a:lumOff val="15000"/>
                  </a:schemeClr>
                </a:solidFill>
              </a:rPr>
              <a:t>Liquidation</a:t>
            </a:r>
            <a:r>
              <a:rPr lang="en" dirty="0">
                <a:solidFill>
                  <a:schemeClr val="tx1">
                    <a:lumMod val="85000"/>
                    <a:lumOff val="15000"/>
                  </a:schemeClr>
                </a:solidFill>
              </a:rPr>
              <a:t> means that a school is unable or unwilling to service the loans in their school’s Perkins Loan portfolio.  This could mean that they are voluntarily withdrawing from the Perkins Loan program, their eligibility to participate in Title IV programs or the Perkins Program have been terminated by the Department of Education, or the school is closing or has closed.  When a school is liquidating, it means they are transferring all of their Perkins Loans, regardless of whether they are current, delinquent, or defaulted, to the Department.</a:t>
            </a:r>
            <a:endParaRPr dirty="0">
              <a:solidFill>
                <a:schemeClr val="tx1">
                  <a:lumMod val="85000"/>
                  <a:lumOff val="1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Selective Assignment Process</a:t>
            </a:r>
            <a:endParaRPr/>
          </a:p>
        </p:txBody>
      </p:sp>
      <p:sp>
        <p:nvSpPr>
          <p:cNvPr id="163" name="Google Shape;163;p28"/>
          <p:cNvSpPr txBox="1">
            <a:spLocks noGrp="1"/>
          </p:cNvSpPr>
          <p:nvPr>
            <p:ph idx="1"/>
          </p:nvPr>
        </p:nvSpPr>
        <p:spPr>
          <a:prstGeom prst="rect">
            <a:avLst/>
          </a:prstGeom>
        </p:spPr>
        <p:txBody>
          <a:bodyPr spcFirstLastPara="1" wrap="square" lIns="91410" tIns="45688" rIns="91410" bIns="45688" anchor="t" anchorCtr="0">
            <a:normAutofit fontScale="62500" lnSpcReduction="20000"/>
          </a:bodyPr>
          <a:lstStyle/>
          <a:p>
            <a:pPr marL="456674" indent="-340709">
              <a:lnSpc>
                <a:spcPct val="134000"/>
              </a:lnSpc>
              <a:spcBef>
                <a:spcPts val="600"/>
              </a:spcBef>
              <a:spcAft>
                <a:spcPts val="600"/>
              </a:spcAft>
              <a:buSzPts val="1350"/>
              <a:buChar char="●"/>
            </a:pPr>
            <a:r>
              <a:rPr lang="en" b="1" dirty="0">
                <a:solidFill>
                  <a:schemeClr val="tx1">
                    <a:lumMod val="85000"/>
                    <a:lumOff val="15000"/>
                  </a:schemeClr>
                </a:solidFill>
              </a:rPr>
              <a:t>Step 1:  </a:t>
            </a:r>
            <a:r>
              <a:rPr lang="en" dirty="0">
                <a:solidFill>
                  <a:schemeClr val="tx1">
                    <a:lumMod val="85000"/>
                    <a:lumOff val="15000"/>
                  </a:schemeClr>
                </a:solidFill>
              </a:rPr>
              <a:t>The school needs to notify the borrower prior to assigning the loan.  This notification can come directly from the school or through the school’s third-party loan servicer.</a:t>
            </a:r>
            <a:endParaRPr dirty="0">
              <a:solidFill>
                <a:schemeClr val="tx1">
                  <a:lumMod val="85000"/>
                  <a:lumOff val="15000"/>
                </a:schemeClr>
              </a:solidFill>
            </a:endParaRPr>
          </a:p>
          <a:p>
            <a:pPr marL="456674" indent="-340709">
              <a:lnSpc>
                <a:spcPct val="134000"/>
              </a:lnSpc>
              <a:spcBef>
                <a:spcPts val="600"/>
              </a:spcBef>
              <a:spcAft>
                <a:spcPts val="600"/>
              </a:spcAft>
              <a:buSzPts val="1350"/>
              <a:buChar char="●"/>
            </a:pPr>
            <a:r>
              <a:rPr lang="en" b="1" dirty="0">
                <a:solidFill>
                  <a:schemeClr val="tx1">
                    <a:lumMod val="85000"/>
                    <a:lumOff val="15000"/>
                  </a:schemeClr>
                </a:solidFill>
              </a:rPr>
              <a:t>Step 2: </a:t>
            </a:r>
            <a:r>
              <a:rPr lang="en" dirty="0">
                <a:solidFill>
                  <a:schemeClr val="tx1">
                    <a:lumMod val="85000"/>
                    <a:lumOff val="15000"/>
                  </a:schemeClr>
                </a:solidFill>
              </a:rPr>
              <a:t> Assigning the loans.  We will cover all of the duties in the more detail during the assignment procedures review.  </a:t>
            </a:r>
            <a:endParaRPr dirty="0">
              <a:solidFill>
                <a:schemeClr val="tx1">
                  <a:lumMod val="85000"/>
                  <a:lumOff val="15000"/>
                </a:schemeClr>
              </a:solidFill>
            </a:endParaRPr>
          </a:p>
          <a:p>
            <a:pPr marL="989441" lvl="1" indent="-276438">
              <a:lnSpc>
                <a:spcPct val="134000"/>
              </a:lnSpc>
              <a:spcBef>
                <a:spcPts val="600"/>
              </a:spcBef>
              <a:spcAft>
                <a:spcPts val="600"/>
              </a:spcAft>
              <a:buSzPts val="1150"/>
              <a:buChar char="○"/>
            </a:pPr>
            <a:r>
              <a:rPr lang="en" i="1" dirty="0">
                <a:solidFill>
                  <a:schemeClr val="tx1">
                    <a:lumMod val="85000"/>
                    <a:lumOff val="15000"/>
                  </a:schemeClr>
                </a:solidFill>
              </a:rPr>
              <a:t>NOTE:  During this process, some of the loans will be accepted and can be transferred to the Department.  However, some may not be accepted for various reasons.  If a loan is not accepted, the school must purchase the loan, meaning that they must reimburse the Perkins Program fund with funds that come directly from the school.</a:t>
            </a:r>
            <a:endParaRPr dirty="0">
              <a:solidFill>
                <a:schemeClr val="tx1">
                  <a:lumMod val="85000"/>
                  <a:lumOff val="15000"/>
                </a:schemeClr>
              </a:solidFill>
            </a:endParaRPr>
          </a:p>
          <a:p>
            <a:pPr marL="456674" indent="-340709">
              <a:lnSpc>
                <a:spcPct val="134000"/>
              </a:lnSpc>
              <a:spcBef>
                <a:spcPts val="600"/>
              </a:spcBef>
              <a:spcAft>
                <a:spcPts val="600"/>
              </a:spcAft>
              <a:buSzPts val="1350"/>
              <a:buChar char="●"/>
            </a:pPr>
            <a:r>
              <a:rPr lang="en" b="1" dirty="0">
                <a:solidFill>
                  <a:schemeClr val="tx1">
                    <a:lumMod val="85000"/>
                    <a:lumOff val="15000"/>
                  </a:schemeClr>
                </a:solidFill>
              </a:rPr>
              <a:t>Step 3: </a:t>
            </a:r>
            <a:r>
              <a:rPr lang="en" dirty="0">
                <a:solidFill>
                  <a:schemeClr val="tx1">
                    <a:lumMod val="85000"/>
                    <a:lumOff val="15000"/>
                  </a:schemeClr>
                </a:solidFill>
              </a:rPr>
              <a:t> The last step for the school is to report the assigned or school purchased loans to NSLDS. </a:t>
            </a:r>
            <a:endParaRPr dirty="0">
              <a:solidFill>
                <a:schemeClr val="tx1">
                  <a:lumMod val="85000"/>
                  <a:lumOff val="1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prstGeom prst="rect">
            <a:avLst/>
          </a:prstGeom>
        </p:spPr>
        <p:txBody>
          <a:bodyPr spcFirstLastPara="1" wrap="square" lIns="91410" tIns="45688" rIns="91410" bIns="45688" anchor="ctr" anchorCtr="0">
            <a:normAutofit/>
          </a:bodyPr>
          <a:lstStyle/>
          <a:p>
            <a:r>
              <a:rPr lang="en" dirty="0"/>
              <a:t>Liquidation Assignment Process</a:t>
            </a:r>
            <a:endParaRPr dirty="0"/>
          </a:p>
        </p:txBody>
      </p:sp>
      <p:sp>
        <p:nvSpPr>
          <p:cNvPr id="169" name="Google Shape;169;p29"/>
          <p:cNvSpPr txBox="1">
            <a:spLocks noGrp="1"/>
          </p:cNvSpPr>
          <p:nvPr>
            <p:ph idx="1"/>
          </p:nvPr>
        </p:nvSpPr>
        <p:spPr>
          <a:xfrm>
            <a:off x="609441" y="1600201"/>
            <a:ext cx="10969943" cy="4983160"/>
          </a:xfrm>
          <a:prstGeom prst="rect">
            <a:avLst/>
          </a:prstGeom>
        </p:spPr>
        <p:txBody>
          <a:bodyPr spcFirstLastPara="1" wrap="square" lIns="91410" tIns="45688" rIns="91410" bIns="45688" anchor="t" anchorCtr="0">
            <a:normAutofit lnSpcReduction="10000"/>
          </a:bodyPr>
          <a:lstStyle/>
          <a:p>
            <a:pPr marL="456674" indent="-394036">
              <a:lnSpc>
                <a:spcPct val="134000"/>
              </a:lnSpc>
              <a:spcBef>
                <a:spcPts val="0"/>
              </a:spcBef>
              <a:spcAft>
                <a:spcPts val="600"/>
              </a:spcAft>
              <a:buSzPct val="85714"/>
              <a:buChar char="●"/>
            </a:pPr>
            <a:r>
              <a:rPr lang="en" sz="1600" b="1" dirty="0"/>
              <a:t>Step 1*: </a:t>
            </a:r>
            <a:r>
              <a:rPr lang="en" sz="1600" dirty="0"/>
              <a:t> Notify the Department of their intent to liquidate. This is done through the Department’s Common Origination and Disbursement (COD) System.</a:t>
            </a:r>
            <a:endParaRPr sz="1600" dirty="0"/>
          </a:p>
          <a:p>
            <a:pPr marL="456674" indent="-394036">
              <a:lnSpc>
                <a:spcPct val="134000"/>
              </a:lnSpc>
              <a:spcBef>
                <a:spcPts val="533"/>
              </a:spcBef>
              <a:spcAft>
                <a:spcPts val="600"/>
              </a:spcAft>
              <a:buSzPct val="85714"/>
              <a:buChar char="●"/>
            </a:pPr>
            <a:r>
              <a:rPr lang="en" sz="1600" b="1" dirty="0"/>
              <a:t>Step 2: </a:t>
            </a:r>
            <a:r>
              <a:rPr lang="en" sz="1600" dirty="0"/>
              <a:t> The school must notify the third-party servicer that the school uses to service their Perkins Loan portfolio of their intent to liquidate.  </a:t>
            </a:r>
            <a:endParaRPr sz="1600" dirty="0"/>
          </a:p>
          <a:p>
            <a:pPr marL="456674" indent="-394036">
              <a:lnSpc>
                <a:spcPct val="134000"/>
              </a:lnSpc>
              <a:spcBef>
                <a:spcPts val="533"/>
              </a:spcBef>
              <a:spcAft>
                <a:spcPts val="600"/>
              </a:spcAft>
              <a:buSzPct val="85714"/>
              <a:buChar char="●"/>
            </a:pPr>
            <a:r>
              <a:rPr lang="en" sz="1600" b="1" dirty="0"/>
              <a:t>Step 3:  </a:t>
            </a:r>
            <a:r>
              <a:rPr lang="en" sz="1600" dirty="0"/>
              <a:t>The school needs to notify the borrower prior to assigning the loan.  This notification can come directly from the school or through the school’s third-party loan servicer.</a:t>
            </a:r>
            <a:endParaRPr sz="1600" dirty="0"/>
          </a:p>
          <a:p>
            <a:pPr marL="456674" indent="-394036">
              <a:lnSpc>
                <a:spcPct val="134000"/>
              </a:lnSpc>
              <a:spcBef>
                <a:spcPts val="533"/>
              </a:spcBef>
              <a:spcAft>
                <a:spcPts val="600"/>
              </a:spcAft>
              <a:buSzPct val="85714"/>
              <a:buChar char="●"/>
            </a:pPr>
            <a:r>
              <a:rPr lang="en" sz="1600" b="1" dirty="0"/>
              <a:t>Step 4:</a:t>
            </a:r>
            <a:r>
              <a:rPr lang="en" sz="1600" dirty="0"/>
              <a:t>  Assigning the loans.  We will cover all of the duties in the more detail during the assignment procedures review.  </a:t>
            </a:r>
            <a:endParaRPr sz="1600" dirty="0"/>
          </a:p>
          <a:p>
            <a:pPr marL="989441" lvl="1" indent="-324263">
              <a:lnSpc>
                <a:spcPct val="134000"/>
              </a:lnSpc>
              <a:spcBef>
                <a:spcPts val="467"/>
              </a:spcBef>
              <a:spcAft>
                <a:spcPts val="600"/>
              </a:spcAft>
              <a:buSzPct val="86111"/>
              <a:buChar char="○"/>
            </a:pPr>
            <a:r>
              <a:rPr lang="en" sz="1400" i="1" dirty="0"/>
              <a:t>NOTE:  During this process, some of the loans will be accepted and can be transferred to the Department.  However, some may not be accepted for various reasons.  If a loan is not accepted, the school must purchase the loan, meaning that they must reimburse the Perkins Program fund with funds that come directly from the school.</a:t>
            </a:r>
            <a:endParaRPr sz="1400" dirty="0"/>
          </a:p>
          <a:p>
            <a:pPr marL="456674" indent="-394036">
              <a:lnSpc>
                <a:spcPct val="134000"/>
              </a:lnSpc>
              <a:spcBef>
                <a:spcPts val="533"/>
              </a:spcBef>
              <a:spcAft>
                <a:spcPts val="600"/>
              </a:spcAft>
              <a:buSzPct val="85714"/>
              <a:buChar char="●"/>
            </a:pPr>
            <a:r>
              <a:rPr lang="en" sz="1600" b="1" dirty="0"/>
              <a:t>Step 5: </a:t>
            </a:r>
            <a:r>
              <a:rPr lang="en" sz="1600" dirty="0"/>
              <a:t> Update NSLDS, perform that Perkins closeout audit, remit the federal share of the Perkins funds, complete their final FISAP data, and submit the official liquidation completion letter.</a:t>
            </a: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half" idx="1"/>
          </p:nvPr>
        </p:nvSpPr>
        <p:spPr>
          <a:xfrm>
            <a:off x="609440" y="1600201"/>
            <a:ext cx="10209371" cy="4525963"/>
          </a:xfrm>
        </p:spPr>
        <p:txBody>
          <a:bodyPr>
            <a:normAutofit/>
          </a:bodyPr>
          <a:lstStyle/>
          <a:p>
            <a:pPr marL="0" indent="0">
              <a:buNone/>
            </a:pPr>
            <a:r>
              <a:rPr lang="en-US" dirty="0"/>
              <a:t>The goal of this session is to walk through the process of assigning a Perkins loan to the Dept. of Education.  </a:t>
            </a:r>
          </a:p>
          <a:p>
            <a:pPr marL="0" indent="0">
              <a:buNone/>
            </a:pPr>
            <a:endParaRPr lang="en-US" dirty="0"/>
          </a:p>
          <a:p>
            <a:pPr marL="0" indent="0">
              <a:buNone/>
            </a:pPr>
            <a:r>
              <a:rPr lang="en-US" dirty="0"/>
              <a:t>During the session, details on the process, best practices, and common errors will be addressed.  If you are new to Perkins and this process or have been doing assignments for years, this is the session for you. </a:t>
            </a:r>
          </a:p>
        </p:txBody>
      </p:sp>
    </p:spTree>
    <p:extLst>
      <p:ext uri="{BB962C8B-B14F-4D97-AF65-F5344CB8AC3E}">
        <p14:creationId xmlns:p14="http://schemas.microsoft.com/office/powerpoint/2010/main" val="3202848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Sample Borrower Notification</a:t>
            </a:r>
            <a:endParaRPr/>
          </a:p>
        </p:txBody>
      </p:sp>
      <p:pic>
        <p:nvPicPr>
          <p:cNvPr id="175" name="Google Shape;175;p30" descr="https://lh4.googleusercontent.com/gta4TShuFA41iw4sS6NwfwV6Nkb7wRnkp70IjkG7ca2N-FFEK8rEJ_UBM2h_xK8qTGj0ZjaWJ7PaomAEyTvGDSgf-YvdYlo6npCNbOC37w4V4IC7uB1X1c1r-dGCzyMC2ObcT1s-0ec"/>
          <p:cNvPicPr preferRelativeResize="0"/>
          <p:nvPr/>
        </p:nvPicPr>
        <p:blipFill rotWithShape="1">
          <a:blip r:embed="rId3">
            <a:alphaModFix/>
          </a:blip>
          <a:srcRect/>
          <a:stretch/>
        </p:blipFill>
        <p:spPr>
          <a:xfrm>
            <a:off x="716449" y="1325548"/>
            <a:ext cx="5147171" cy="3158492"/>
          </a:xfrm>
          <a:prstGeom prst="rect">
            <a:avLst/>
          </a:prstGeom>
          <a:noFill/>
          <a:ln>
            <a:noFill/>
          </a:ln>
        </p:spPr>
      </p:pic>
      <p:pic>
        <p:nvPicPr>
          <p:cNvPr id="176" name="Google Shape;176;p30" descr="https://lh5.googleusercontent.com/Am971PT_uiRPbsms_h6QDDYQ2IbcGW4K3OCHzRNYehn8vAEMK63htHfBO5BVJIMPIOM8stdGQQlOAfsaW_QEkD8Yz4kQizm75DG9mCITznWyLyqpvkLGntV-GNU52nVXeWbHzFbcjSs"/>
          <p:cNvPicPr preferRelativeResize="0"/>
          <p:nvPr/>
        </p:nvPicPr>
        <p:blipFill rotWithShape="1">
          <a:blip r:embed="rId4">
            <a:alphaModFix/>
          </a:blip>
          <a:srcRect/>
          <a:stretch/>
        </p:blipFill>
        <p:spPr>
          <a:xfrm>
            <a:off x="6006438" y="2586206"/>
            <a:ext cx="6087214" cy="31488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ASSIGNMENT FORMS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prstGeom prst="rect">
            <a:avLst/>
          </a:prstGeom>
        </p:spPr>
        <p:txBody>
          <a:bodyPr spcFirstLastPara="1" wrap="square" lIns="91410" tIns="45688" rIns="91410" bIns="45688" anchor="ctr" anchorCtr="0">
            <a:normAutofit/>
          </a:bodyPr>
          <a:lstStyle/>
          <a:p>
            <a:r>
              <a:rPr lang="en" dirty="0"/>
              <a:t>Assigning the Loans</a:t>
            </a:r>
            <a:endParaRPr dirty="0"/>
          </a:p>
        </p:txBody>
      </p:sp>
      <p:sp>
        <p:nvSpPr>
          <p:cNvPr id="188" name="Google Shape;188;p32"/>
          <p:cNvSpPr txBox="1">
            <a:spLocks noGrp="1"/>
          </p:cNvSpPr>
          <p:nvPr>
            <p:ph idx="1"/>
          </p:nvPr>
        </p:nvSpPr>
        <p:spPr>
          <a:prstGeom prst="rect">
            <a:avLst/>
          </a:prstGeom>
        </p:spPr>
        <p:txBody>
          <a:bodyPr spcFirstLastPara="1" wrap="square" lIns="91410" tIns="45688" rIns="91410" bIns="45688" anchor="t" anchorCtr="0">
            <a:normAutofit/>
          </a:bodyPr>
          <a:lstStyle/>
          <a:p>
            <a:pPr marL="0" indent="0">
              <a:spcBef>
                <a:spcPts val="0"/>
              </a:spcBef>
              <a:buSzPct val="152380"/>
              <a:buNone/>
            </a:pPr>
            <a:r>
              <a:rPr lang="en" dirty="0">
                <a:solidFill>
                  <a:schemeClr val="tx1">
                    <a:lumMod val="85000"/>
                    <a:lumOff val="15000"/>
                  </a:schemeClr>
                </a:solidFill>
              </a:rPr>
              <a:t>Perkins Loan assignments must include the following documents:</a:t>
            </a:r>
            <a:endParaRPr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Institutional Certification Form (OMB 1845-0048)</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Assignment Manifest</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Borrower and Loan Information Form (OMB 1845-0048)</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Original Promissory Note or Perkins Master Promissory Note (MPN)</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Repayment History (also called Payment History)</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Disbursement Records (if applicable)</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Judgment Information (if applicable)</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Bankruptcy Information (if applicable)</a:t>
            </a:r>
            <a:endParaRPr sz="2200" dirty="0">
              <a:solidFill>
                <a:schemeClr val="tx1">
                  <a:lumMod val="85000"/>
                  <a:lumOff val="1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609441" y="274639"/>
            <a:ext cx="10969943" cy="1143000"/>
          </a:xfrm>
        </p:spPr>
        <p:txBody>
          <a:bodyPr spcFirstLastPara="1" lIns="91410" tIns="45688" rIns="91410" bIns="45688" anchor="ctr" anchorCtr="0">
            <a:normAutofit/>
          </a:bodyPr>
          <a:lstStyle/>
          <a:p>
            <a:r>
              <a:rPr lang="en"/>
              <a:t>Institutional Certification Form</a:t>
            </a:r>
            <a:endParaRPr/>
          </a:p>
        </p:txBody>
      </p:sp>
      <p:sp>
        <p:nvSpPr>
          <p:cNvPr id="194" name="Google Shape;194;p33"/>
          <p:cNvSpPr txBox="1">
            <a:spLocks noGrp="1"/>
          </p:cNvSpPr>
          <p:nvPr>
            <p:ph sz="half" idx="1"/>
          </p:nvPr>
        </p:nvSpPr>
        <p:spPr>
          <a:xfrm>
            <a:off x="609441" y="1600201"/>
            <a:ext cx="5383398" cy="4525963"/>
          </a:xfrm>
        </p:spPr>
        <p:txBody>
          <a:bodyPr spcFirstLastPara="1" lIns="91410" tIns="45688" rIns="91410" bIns="45688" anchorCtr="0">
            <a:normAutofit/>
          </a:bodyPr>
          <a:lstStyle/>
          <a:p>
            <a:pPr marL="0" indent="0">
              <a:spcBef>
                <a:spcPts val="0"/>
              </a:spcBef>
              <a:buSzPts val="2800"/>
              <a:buNone/>
            </a:pPr>
            <a:r>
              <a:rPr lang="en" dirty="0">
                <a:solidFill>
                  <a:schemeClr val="tx1">
                    <a:lumMod val="85000"/>
                    <a:lumOff val="15000"/>
                  </a:schemeClr>
                </a:solidFill>
              </a:rPr>
              <a:t>A school is required to complete only one Institutional Certification page of the Perkins Assignment Form for each assignment submission package (also referred to as a batch).</a:t>
            </a:r>
            <a:endParaRPr dirty="0">
              <a:solidFill>
                <a:schemeClr val="tx1">
                  <a:lumMod val="85000"/>
                  <a:lumOff val="15000"/>
                </a:schemeClr>
              </a:solidFill>
            </a:endParaRPr>
          </a:p>
          <a:p>
            <a:pPr marL="0" indent="0">
              <a:buNone/>
            </a:pPr>
            <a:endParaRPr dirty="0">
              <a:solidFill>
                <a:schemeClr val="tx1">
                  <a:lumMod val="85000"/>
                  <a:lumOff val="15000"/>
                </a:schemeClr>
              </a:solidFill>
            </a:endParaRPr>
          </a:p>
        </p:txBody>
      </p:sp>
      <p:pic>
        <p:nvPicPr>
          <p:cNvPr id="195" name="Google Shape;195;p33" descr="https://lh4.googleusercontent.com/EQQ3sfvSE09vqbJ7rdN29Yl0odSgf4-NrlcbgYaXGmA5Lldbtaph6DEdtMUSOAEWOoieU2beDVIi2QxFqLI9BfwFSs_Lk2S4zdWH9HlHg8uytOa2cRfEKLQWGHLXIEMDwfEaWxLxDcA"/>
          <p:cNvPicPr preferRelativeResize="0"/>
          <p:nvPr/>
        </p:nvPicPr>
        <p:blipFill rotWithShape="1">
          <a:blip r:embed="rId3"/>
          <a:stretch/>
        </p:blipFill>
        <p:spPr>
          <a:xfrm>
            <a:off x="7037698" y="1600201"/>
            <a:ext cx="3699974" cy="45259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prstGeom prst="rect">
            <a:avLst/>
          </a:prstGeom>
        </p:spPr>
        <p:txBody>
          <a:bodyPr spcFirstLastPara="1" wrap="square" lIns="91410" tIns="45688" rIns="91410" bIns="45688" anchor="ctr" anchorCtr="0">
            <a:noAutofit/>
          </a:bodyPr>
          <a:lstStyle/>
          <a:p>
            <a:r>
              <a:rPr lang="en" sz="3600" dirty="0"/>
              <a:t>Filling Out the Institutional Certification Form</a:t>
            </a:r>
            <a:endParaRPr sz="3600" dirty="0"/>
          </a:p>
        </p:txBody>
      </p:sp>
      <p:sp>
        <p:nvSpPr>
          <p:cNvPr id="201" name="Google Shape;201;p34"/>
          <p:cNvSpPr txBox="1">
            <a:spLocks noGrp="1"/>
          </p:cNvSpPr>
          <p:nvPr>
            <p:ph idx="1"/>
          </p:nvPr>
        </p:nvSpPr>
        <p:spPr>
          <a:prstGeom prst="rect">
            <a:avLst/>
          </a:prstGeom>
        </p:spPr>
        <p:txBody>
          <a:bodyPr spcFirstLastPara="1" wrap="square" lIns="91410" tIns="45688" rIns="91410" bIns="45688" anchor="t" anchorCtr="0">
            <a:normAutofit lnSpcReduction="10000"/>
          </a:bodyPr>
          <a:lstStyle/>
          <a:p>
            <a:pPr marL="0" indent="0">
              <a:lnSpc>
                <a:spcPct val="114000"/>
              </a:lnSpc>
              <a:spcBef>
                <a:spcPts val="600"/>
              </a:spcBef>
              <a:spcAft>
                <a:spcPts val="600"/>
              </a:spcAft>
              <a:buSzPts val="3200"/>
              <a:buNone/>
            </a:pPr>
            <a:r>
              <a:rPr lang="en" dirty="0"/>
              <a:t>SECTION A - Institutional Information</a:t>
            </a:r>
            <a:endParaRPr dirty="0"/>
          </a:p>
          <a:p>
            <a:pPr lvl="1" indent="-469783">
              <a:lnSpc>
                <a:spcPct val="114000"/>
              </a:lnSpc>
              <a:spcBef>
                <a:spcPts val="600"/>
              </a:spcBef>
              <a:spcAft>
                <a:spcPts val="600"/>
              </a:spcAft>
              <a:buSzPts val="1950"/>
              <a:buAutoNum type="arabicPeriod"/>
            </a:pPr>
            <a:r>
              <a:rPr lang="en" sz="2400" dirty="0"/>
              <a:t>Name of Institution</a:t>
            </a:r>
            <a:endParaRPr sz="2400" dirty="0"/>
          </a:p>
          <a:p>
            <a:pPr lvl="2" indent="-461318">
              <a:lnSpc>
                <a:spcPct val="114000"/>
              </a:lnSpc>
              <a:spcBef>
                <a:spcPts val="600"/>
              </a:spcBef>
              <a:spcAft>
                <a:spcPts val="600"/>
              </a:spcAft>
              <a:buSzPts val="1850"/>
              <a:buAutoNum type="alphaLcPeriod"/>
            </a:pPr>
            <a:r>
              <a:rPr lang="en" i="1" dirty="0"/>
              <a:t>Must be as shown under your OPEID with the Department</a:t>
            </a:r>
            <a:endParaRPr dirty="0"/>
          </a:p>
          <a:p>
            <a:pPr marL="729684" lvl="1" indent="-457200">
              <a:lnSpc>
                <a:spcPct val="114000"/>
              </a:lnSpc>
              <a:spcBef>
                <a:spcPts val="600"/>
              </a:spcBef>
              <a:spcAft>
                <a:spcPts val="600"/>
              </a:spcAft>
              <a:buSzPts val="1950"/>
              <a:buFont typeface="+mj-lt"/>
              <a:buAutoNum type="arabicPeriod"/>
            </a:pPr>
            <a:r>
              <a:rPr lang="en" sz="2400" dirty="0"/>
              <a:t>OPEID Number</a:t>
            </a:r>
            <a:endParaRPr sz="2400" dirty="0"/>
          </a:p>
          <a:p>
            <a:pPr lvl="1" indent="-469783">
              <a:lnSpc>
                <a:spcPct val="114000"/>
              </a:lnSpc>
              <a:spcBef>
                <a:spcPts val="600"/>
              </a:spcBef>
              <a:spcAft>
                <a:spcPts val="600"/>
              </a:spcAft>
              <a:buSzPts val="1950"/>
              <a:buAutoNum type="arabicPeriod"/>
            </a:pPr>
            <a:r>
              <a:rPr lang="en" sz="2400" dirty="0"/>
              <a:t>Institution’s Street Address</a:t>
            </a:r>
            <a:endParaRPr sz="2400" dirty="0"/>
          </a:p>
          <a:p>
            <a:pPr lvl="1" indent="-469783">
              <a:lnSpc>
                <a:spcPct val="114000"/>
              </a:lnSpc>
              <a:spcBef>
                <a:spcPts val="600"/>
              </a:spcBef>
              <a:spcAft>
                <a:spcPts val="600"/>
              </a:spcAft>
              <a:buSzPts val="1950"/>
              <a:buAutoNum type="arabicPeriod"/>
            </a:pPr>
            <a:r>
              <a:rPr lang="en" sz="2400" dirty="0"/>
              <a:t>Institution’s City</a:t>
            </a:r>
            <a:endParaRPr sz="2400" dirty="0"/>
          </a:p>
          <a:p>
            <a:pPr lvl="1" indent="-469783">
              <a:lnSpc>
                <a:spcPct val="114000"/>
              </a:lnSpc>
              <a:spcBef>
                <a:spcPts val="600"/>
              </a:spcBef>
              <a:spcAft>
                <a:spcPts val="600"/>
              </a:spcAft>
              <a:buSzPts val="1950"/>
              <a:buAutoNum type="arabicPeriod"/>
            </a:pPr>
            <a:r>
              <a:rPr lang="en" sz="2400" dirty="0"/>
              <a:t>Institution’s State</a:t>
            </a:r>
            <a:endParaRPr sz="2400" dirty="0"/>
          </a:p>
          <a:p>
            <a:pPr lvl="1" indent="-469783">
              <a:lnSpc>
                <a:spcPct val="114000"/>
              </a:lnSpc>
              <a:spcBef>
                <a:spcPts val="600"/>
              </a:spcBef>
              <a:spcAft>
                <a:spcPts val="600"/>
              </a:spcAft>
              <a:buSzPts val="1950"/>
              <a:buAutoNum type="arabicPeriod"/>
            </a:pPr>
            <a:r>
              <a:rPr lang="en" sz="2400" dirty="0"/>
              <a:t>Institution’s Zip Code</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prstGeom prst="rect">
            <a:avLst/>
          </a:prstGeom>
        </p:spPr>
        <p:txBody>
          <a:bodyPr spcFirstLastPara="1" wrap="square" lIns="91410" tIns="45688" rIns="91410" bIns="45688" anchor="ctr" anchorCtr="0">
            <a:noAutofit/>
          </a:bodyPr>
          <a:lstStyle/>
          <a:p>
            <a:r>
              <a:rPr lang="en" sz="3600" dirty="0"/>
              <a:t>Filling Out the Institutional Certification Form</a:t>
            </a:r>
            <a:endParaRPr sz="3600" dirty="0"/>
          </a:p>
        </p:txBody>
      </p:sp>
      <p:sp>
        <p:nvSpPr>
          <p:cNvPr id="207" name="Google Shape;207;p35"/>
          <p:cNvSpPr txBox="1">
            <a:spLocks noGrp="1"/>
          </p:cNvSpPr>
          <p:nvPr>
            <p:ph idx="1"/>
          </p:nvPr>
        </p:nvSpPr>
        <p:spPr>
          <a:prstGeom prst="rect">
            <a:avLst/>
          </a:prstGeom>
        </p:spPr>
        <p:txBody>
          <a:bodyPr spcFirstLastPara="1" wrap="square" lIns="91410" tIns="45688" rIns="91410" bIns="45688" anchor="t" anchorCtr="0">
            <a:noAutofit/>
          </a:bodyPr>
          <a:lstStyle/>
          <a:p>
            <a:pPr marL="0" indent="0">
              <a:spcBef>
                <a:spcPts val="0"/>
              </a:spcBef>
              <a:buNone/>
            </a:pPr>
            <a:r>
              <a:rPr lang="en" sz="3600" dirty="0">
                <a:solidFill>
                  <a:schemeClr val="tx1">
                    <a:lumMod val="85000"/>
                    <a:lumOff val="15000"/>
                  </a:schemeClr>
                </a:solidFill>
              </a:rPr>
              <a:t>SECTION B - Certification</a:t>
            </a:r>
            <a:endParaRPr sz="36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Typed Name of Authorized Official</a:t>
            </a:r>
            <a:endParaRPr sz="2400" dirty="0">
              <a:solidFill>
                <a:schemeClr val="tx1">
                  <a:lumMod val="85000"/>
                  <a:lumOff val="15000"/>
                </a:schemeClr>
              </a:solidFill>
            </a:endParaRPr>
          </a:p>
          <a:p>
            <a:pPr marL="1218397" lvl="1" indent="-608600">
              <a:spcBef>
                <a:spcPts val="579"/>
              </a:spcBef>
              <a:buSzPct val="80000"/>
              <a:buAutoNum type="alphaLcPeriod"/>
            </a:pPr>
            <a:r>
              <a:rPr lang="en" sz="2000" dirty="0">
                <a:solidFill>
                  <a:schemeClr val="tx1">
                    <a:lumMod val="85000"/>
                    <a:lumOff val="15000"/>
                  </a:schemeClr>
                </a:solidFill>
              </a:rPr>
              <a:t>Should be someone who is authorized to certify information on behalf of the school</a:t>
            </a:r>
            <a:endParaRPr sz="2000" dirty="0">
              <a:solidFill>
                <a:schemeClr val="tx1">
                  <a:lumMod val="85000"/>
                  <a:lumOff val="15000"/>
                </a:schemeClr>
              </a:solidFill>
            </a:endParaRPr>
          </a:p>
          <a:p>
            <a:pPr marL="1218397" lvl="1" indent="-608600">
              <a:spcBef>
                <a:spcPts val="579"/>
              </a:spcBef>
              <a:buSzPct val="80000"/>
              <a:buAutoNum type="alphaLcPeriod"/>
            </a:pPr>
            <a:r>
              <a:rPr lang="en" sz="2000" dirty="0">
                <a:solidFill>
                  <a:schemeClr val="tx1">
                    <a:lumMod val="85000"/>
                    <a:lumOff val="15000"/>
                  </a:schemeClr>
                </a:solidFill>
              </a:rPr>
              <a:t>Vice President of Finance, Director Student Loan Accounts, etc.</a:t>
            </a:r>
            <a:endParaRPr sz="20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Telephone Number</a:t>
            </a:r>
            <a:endParaRPr sz="24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Typed Title of Authorized Official</a:t>
            </a:r>
            <a:endParaRPr sz="24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Name of Alternate Contact</a:t>
            </a:r>
            <a:endParaRPr sz="24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Signature of Authorized Official</a:t>
            </a:r>
            <a:endParaRPr sz="24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Certification Date</a:t>
            </a:r>
            <a:endParaRPr sz="2400" dirty="0">
              <a:solidFill>
                <a:schemeClr val="tx1">
                  <a:lumMod val="85000"/>
                  <a:lumOff val="15000"/>
                </a:schemeClr>
              </a:solidFill>
            </a:endParaRPr>
          </a:p>
          <a:p>
            <a:pPr marL="1218397" lvl="1" indent="-608600">
              <a:spcBef>
                <a:spcPts val="579"/>
              </a:spcBef>
              <a:buSzPct val="80000"/>
              <a:buAutoNum type="alphaLcPeriod"/>
            </a:pPr>
            <a:r>
              <a:rPr lang="en" sz="2000" dirty="0">
                <a:solidFill>
                  <a:schemeClr val="tx1">
                    <a:lumMod val="85000"/>
                    <a:lumOff val="15000"/>
                  </a:schemeClr>
                </a:solidFill>
              </a:rPr>
              <a:t>Should match the date the school reported to NSLDS when transferring loans</a:t>
            </a:r>
            <a:endParaRPr sz="2000" dirty="0">
              <a:solidFill>
                <a:schemeClr val="tx1">
                  <a:lumMod val="85000"/>
                  <a:lumOff val="1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Assignment Manifest</a:t>
            </a:r>
            <a:endParaRPr/>
          </a:p>
        </p:txBody>
      </p:sp>
      <p:sp>
        <p:nvSpPr>
          <p:cNvPr id="213" name="Google Shape;213;p36"/>
          <p:cNvSpPr txBox="1">
            <a:spLocks noGrp="1"/>
          </p:cNvSpPr>
          <p:nvPr>
            <p:ph idx="1"/>
          </p:nvPr>
        </p:nvSpPr>
        <p:spPr>
          <a:prstGeom prst="rect">
            <a:avLst/>
          </a:prstGeom>
        </p:spPr>
        <p:txBody>
          <a:bodyPr spcFirstLastPara="1" wrap="square" lIns="91410" tIns="45688" rIns="91410" bIns="45688" anchor="t" anchorCtr="0">
            <a:normAutofit lnSpcReduction="10000"/>
          </a:bodyPr>
          <a:lstStyle/>
          <a:p>
            <a:pPr marL="0" indent="0">
              <a:buNone/>
            </a:pPr>
            <a:r>
              <a:rPr lang="en" dirty="0">
                <a:solidFill>
                  <a:schemeClr val="tx1">
                    <a:lumMod val="85000"/>
                    <a:lumOff val="15000"/>
                  </a:schemeClr>
                </a:solidFill>
              </a:rPr>
              <a:t>SECTION C - Manifest</a:t>
            </a:r>
            <a:endParaRPr dirty="0">
              <a:solidFill>
                <a:schemeClr val="tx1">
                  <a:lumMod val="85000"/>
                  <a:lumOff val="15000"/>
                </a:schemeClr>
              </a:solidFill>
            </a:endParaRPr>
          </a:p>
          <a:p>
            <a:pPr marL="0" indent="0">
              <a:buNone/>
            </a:pPr>
            <a:endParaRPr dirty="0">
              <a:solidFill>
                <a:schemeClr val="tx1">
                  <a:lumMod val="85000"/>
                  <a:lumOff val="15000"/>
                </a:schemeClr>
              </a:solidFill>
            </a:endParaRPr>
          </a:p>
          <a:p>
            <a:pPr marL="0" indent="0">
              <a:buNone/>
            </a:pPr>
            <a:r>
              <a:rPr lang="en" sz="2600" dirty="0">
                <a:solidFill>
                  <a:schemeClr val="tx1">
                    <a:lumMod val="85000"/>
                    <a:lumOff val="15000"/>
                  </a:schemeClr>
                </a:solidFill>
              </a:rPr>
              <a:t>You must include a manignmentifest for each assignment that is included in the submission package (batch).</a:t>
            </a:r>
            <a:endParaRPr sz="2600" dirty="0">
              <a:solidFill>
                <a:schemeClr val="tx1">
                  <a:lumMod val="85000"/>
                  <a:lumOff val="15000"/>
                </a:schemeClr>
              </a:solidFill>
            </a:endParaRPr>
          </a:p>
          <a:p>
            <a:pPr marL="0" indent="0">
              <a:buNone/>
            </a:pPr>
            <a:endParaRPr sz="2600" dirty="0">
              <a:solidFill>
                <a:schemeClr val="tx1">
                  <a:lumMod val="85000"/>
                  <a:lumOff val="15000"/>
                </a:schemeClr>
              </a:solidFill>
            </a:endParaRPr>
          </a:p>
          <a:p>
            <a:pPr marL="0" indent="0">
              <a:buNone/>
            </a:pPr>
            <a:r>
              <a:rPr lang="en" sz="2600" dirty="0">
                <a:solidFill>
                  <a:schemeClr val="tx1">
                    <a:lumMod val="85000"/>
                    <a:lumOff val="15000"/>
                  </a:schemeClr>
                </a:solidFill>
              </a:rPr>
              <a:t>The manifest must include the following:</a:t>
            </a:r>
            <a:endParaRPr sz="2600" dirty="0">
              <a:solidFill>
                <a:schemeClr val="tx1">
                  <a:lumMod val="85000"/>
                  <a:lumOff val="15000"/>
                </a:schemeClr>
              </a:solidFill>
            </a:endParaRPr>
          </a:p>
          <a:p>
            <a:r>
              <a:rPr lang="en" sz="2600" dirty="0">
                <a:solidFill>
                  <a:schemeClr val="tx1">
                    <a:lumMod val="85000"/>
                    <a:lumOff val="15000"/>
                  </a:schemeClr>
                </a:solidFill>
              </a:rPr>
              <a:t>Borrower’s Name and Social Security Number</a:t>
            </a:r>
            <a:endParaRPr sz="2600" dirty="0">
              <a:solidFill>
                <a:schemeClr val="tx1">
                  <a:lumMod val="85000"/>
                  <a:lumOff val="15000"/>
                </a:schemeClr>
              </a:solidFill>
            </a:endParaRPr>
          </a:p>
          <a:p>
            <a:pPr>
              <a:spcBef>
                <a:spcPts val="0"/>
              </a:spcBef>
            </a:pPr>
            <a:r>
              <a:rPr lang="en" sz="2600" dirty="0">
                <a:solidFill>
                  <a:schemeClr val="tx1">
                    <a:lumMod val="85000"/>
                    <a:lumOff val="15000"/>
                  </a:schemeClr>
                </a:solidFill>
              </a:rPr>
              <a:t>Loan Type (“P” for Perkins Loans)</a:t>
            </a:r>
            <a:endParaRPr sz="2600" dirty="0">
              <a:solidFill>
                <a:schemeClr val="tx1">
                  <a:lumMod val="85000"/>
                  <a:lumOff val="15000"/>
                </a:schemeClr>
              </a:solidFill>
            </a:endParaRPr>
          </a:p>
          <a:p>
            <a:pPr>
              <a:spcBef>
                <a:spcPts val="0"/>
              </a:spcBef>
            </a:pPr>
            <a:r>
              <a:rPr lang="en" sz="2600" dirty="0">
                <a:solidFill>
                  <a:schemeClr val="tx1">
                    <a:lumMod val="85000"/>
                    <a:lumOff val="15000"/>
                  </a:schemeClr>
                </a:solidFill>
              </a:rPr>
              <a:t>Interest Rate</a:t>
            </a:r>
            <a:endParaRPr sz="2600" dirty="0">
              <a:solidFill>
                <a:schemeClr val="tx1">
                  <a:lumMod val="85000"/>
                  <a:lumOff val="15000"/>
                </a:schemeClr>
              </a:solidFill>
            </a:endParaRPr>
          </a:p>
          <a:p>
            <a:pPr>
              <a:spcBef>
                <a:spcPts val="0"/>
              </a:spcBef>
            </a:pPr>
            <a:r>
              <a:rPr lang="en" sz="2600" dirty="0">
                <a:solidFill>
                  <a:schemeClr val="tx1">
                    <a:lumMod val="85000"/>
                    <a:lumOff val="15000"/>
                  </a:schemeClr>
                </a:solidFill>
              </a:rPr>
              <a:t>Total Amount Outstanding</a:t>
            </a:r>
            <a:endParaRPr sz="2600" dirty="0">
              <a:solidFill>
                <a:schemeClr val="tx1">
                  <a:lumMod val="85000"/>
                  <a:lumOff val="1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Manifest</a:t>
            </a:r>
          </a:p>
        </p:txBody>
      </p:sp>
      <p:pic>
        <p:nvPicPr>
          <p:cNvPr id="5" name="Content Placeholder 4"/>
          <p:cNvPicPr>
            <a:picLocks noGrp="1" noChangeAspect="1" noChangeArrowheads="1"/>
          </p:cNvPicPr>
          <p:nvPr>
            <p:ph sz="half" idx="1"/>
          </p:nvPr>
        </p:nvPicPr>
        <p:blipFill>
          <a:blip r:embed="rId2" cstate="print">
            <a:duotone>
              <a:prstClr val="black"/>
              <a:schemeClr val="accent1">
                <a:tint val="45000"/>
                <a:satMod val="400000"/>
              </a:schemeClr>
            </a:duotone>
            <a:lum bright="-40000" contrast="-40000"/>
            <a:extLst>
              <a:ext uri="{28A0092B-C50C-407E-A947-70E740481C1C}">
                <a14:useLocalDpi xmlns:a14="http://schemas.microsoft.com/office/drawing/2010/main" val="0"/>
              </a:ext>
            </a:extLst>
          </a:blip>
          <a:srcRect/>
          <a:stretch>
            <a:fillRect/>
          </a:stretch>
        </p:blipFill>
        <p:spPr bwMode="auto">
          <a:xfrm>
            <a:off x="1141412" y="1524000"/>
            <a:ext cx="10125910" cy="418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764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Assignment Manifest</a:t>
            </a:r>
            <a:endParaRPr/>
          </a:p>
        </p:txBody>
      </p:sp>
      <p:sp>
        <p:nvSpPr>
          <p:cNvPr id="219" name="Google Shape;219;p37"/>
          <p:cNvSpPr txBox="1">
            <a:spLocks noGrp="1"/>
          </p:cNvSpPr>
          <p:nvPr>
            <p:ph idx="1"/>
          </p:nvPr>
        </p:nvSpPr>
        <p:spPr>
          <a:prstGeom prst="rect">
            <a:avLst/>
          </a:prstGeom>
        </p:spPr>
        <p:txBody>
          <a:bodyPr spcFirstLastPara="1" wrap="square" lIns="91410" tIns="45688" rIns="91410" bIns="45688" anchor="t" anchorCtr="0">
            <a:normAutofit lnSpcReduction="10000"/>
          </a:bodyPr>
          <a:lstStyle/>
          <a:p>
            <a:pPr marL="0" indent="0">
              <a:buNone/>
            </a:pPr>
            <a:r>
              <a:rPr lang="en" sz="2800" u="sng" dirty="0">
                <a:solidFill>
                  <a:schemeClr val="tx1">
                    <a:lumMod val="85000"/>
                    <a:lumOff val="15000"/>
                  </a:schemeClr>
                </a:solidFill>
              </a:rPr>
              <a:t>Loans Needing Split Due to Fiscal Year Error</a:t>
            </a:r>
            <a:endParaRPr sz="2800" u="sng" dirty="0">
              <a:solidFill>
                <a:schemeClr val="tx1">
                  <a:lumMod val="85000"/>
                  <a:lumOff val="15000"/>
                </a:schemeClr>
              </a:solidFill>
            </a:endParaRPr>
          </a:p>
          <a:p>
            <a:pPr marL="0" indent="0">
              <a:buNone/>
            </a:pPr>
            <a:endParaRPr sz="2800" u="sng" dirty="0">
              <a:solidFill>
                <a:schemeClr val="tx1">
                  <a:lumMod val="85000"/>
                  <a:lumOff val="15000"/>
                </a:schemeClr>
              </a:solidFill>
            </a:endParaRPr>
          </a:p>
          <a:p>
            <a:pPr marL="0" indent="0">
              <a:buNone/>
            </a:pPr>
            <a:r>
              <a:rPr lang="en" sz="2800" dirty="0">
                <a:solidFill>
                  <a:schemeClr val="tx1">
                    <a:lumMod val="85000"/>
                    <a:lumOff val="15000"/>
                  </a:schemeClr>
                </a:solidFill>
              </a:rPr>
              <a:t>After 2008, loans are now required to be split per FISCAL YEAR (July 1 to June 30).</a:t>
            </a:r>
            <a:endParaRPr sz="2800" dirty="0">
              <a:solidFill>
                <a:schemeClr val="tx1">
                  <a:lumMod val="85000"/>
                  <a:lumOff val="15000"/>
                </a:schemeClr>
              </a:solidFill>
            </a:endParaRPr>
          </a:p>
          <a:p>
            <a:pPr marL="0" indent="0">
              <a:buNone/>
            </a:pPr>
            <a:endParaRPr sz="2800" dirty="0">
              <a:solidFill>
                <a:schemeClr val="tx1">
                  <a:lumMod val="85000"/>
                  <a:lumOff val="15000"/>
                </a:schemeClr>
              </a:solidFill>
            </a:endParaRPr>
          </a:p>
          <a:p>
            <a:pPr marL="0" indent="0">
              <a:buNone/>
            </a:pPr>
            <a:r>
              <a:rPr lang="en" sz="2800" dirty="0">
                <a:solidFill>
                  <a:schemeClr val="tx1">
                    <a:lumMod val="85000"/>
                    <a:lumOff val="15000"/>
                  </a:schemeClr>
                </a:solidFill>
              </a:rPr>
              <a:t>Example: If a student has two (2) disbursements with the first being in April 2016 and another in September 2017, these need to be two (2) separate loans, requiring them to be listed separately on the manifest and requiring two (2) separate Borrower and Loan Assignment forms.</a:t>
            </a:r>
            <a:endParaRPr sz="2800" dirty="0">
              <a:solidFill>
                <a:schemeClr val="tx1">
                  <a:lumMod val="85000"/>
                  <a:lumOff val="1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a:t>Borrower and Loan Information Form</a:t>
            </a:r>
            <a:br>
              <a:rPr lang="en"/>
            </a:br>
            <a:r>
              <a:rPr lang="en" sz="3466"/>
              <a:t>(OMB 1845-0048)</a:t>
            </a:r>
            <a:endParaRPr sz="3466"/>
          </a:p>
        </p:txBody>
      </p:sp>
      <p:sp>
        <p:nvSpPr>
          <p:cNvPr id="225" name="Google Shape;225;p38"/>
          <p:cNvSpPr/>
          <p:nvPr/>
        </p:nvSpPr>
        <p:spPr>
          <a:xfrm>
            <a:off x="303212" y="1752600"/>
            <a:ext cx="3553074" cy="3076799"/>
          </a:xfrm>
          <a:prstGeom prst="rect">
            <a:avLst/>
          </a:prstGeom>
          <a:noFill/>
          <a:ln>
            <a:noFill/>
          </a:ln>
        </p:spPr>
        <p:txBody>
          <a:bodyPr spcFirstLastPara="1" wrap="square" lIns="121868" tIns="60917" rIns="121868" bIns="60917" anchor="t" anchorCtr="0">
            <a:noAutofit/>
          </a:bodyPr>
          <a:lstStyle/>
          <a:p>
            <a:r>
              <a:rPr lang="en" sz="2399" dirty="0">
                <a:solidFill>
                  <a:schemeClr val="tx1">
                    <a:lumMod val="85000"/>
                    <a:lumOff val="15000"/>
                  </a:schemeClr>
                </a:solidFill>
                <a:latin typeface="+mj-lt"/>
                <a:ea typeface="Calibri"/>
                <a:cs typeface="Calibri"/>
                <a:sym typeface="Calibri"/>
              </a:rPr>
              <a:t>The Borrower and Loan Information page of the Perkins Assignment Form should be completed for each loan included in the submission package (batch).</a:t>
            </a:r>
            <a:endParaRPr sz="2533" dirty="0">
              <a:solidFill>
                <a:schemeClr val="tx1">
                  <a:lumMod val="85000"/>
                  <a:lumOff val="15000"/>
                </a:schemeClr>
              </a:solidFill>
              <a:latin typeface="+mj-lt"/>
              <a:ea typeface="Calibri"/>
              <a:cs typeface="Calibri"/>
              <a:sym typeface="Calibri"/>
            </a:endParaRPr>
          </a:p>
        </p:txBody>
      </p:sp>
      <p:pic>
        <p:nvPicPr>
          <p:cNvPr id="226" name="Google Shape;226;p38" descr="https://lh6.googleusercontent.com/fCxqm7Ltduu_JRGTaSJO_u-4rEZnP3ZAbIzgLOMT73h_eBnWxz9H_83shSl_NkBys2vdlxOKYgOEA_NxT7LKFJ2pdGNU9ZBniwgGUK3pxY1Ka2sz_sUgUTxcCULo39LjTRJESzi6YGY"/>
          <p:cNvPicPr preferRelativeResize="0"/>
          <p:nvPr/>
        </p:nvPicPr>
        <p:blipFill rotWithShape="1">
          <a:blip r:embed="rId3">
            <a:alphaModFix/>
          </a:blip>
          <a:srcRect/>
          <a:stretch/>
        </p:blipFill>
        <p:spPr>
          <a:xfrm>
            <a:off x="4221277" y="1575382"/>
            <a:ext cx="3701936" cy="4506986"/>
          </a:xfrm>
          <a:prstGeom prst="rect">
            <a:avLst/>
          </a:prstGeom>
          <a:noFill/>
          <a:ln>
            <a:solidFill>
              <a:schemeClr val="bg1">
                <a:lumMod val="85000"/>
              </a:schemeClr>
            </a:solidFill>
          </a:ln>
        </p:spPr>
      </p:pic>
      <p:pic>
        <p:nvPicPr>
          <p:cNvPr id="227" name="Google Shape;227;p38" descr="https://lh3.googleusercontent.com/qcPmJUAT9TGudJmB_sxdTqg2AAATk_raBHA9hiUpGV0s6sgexeE2P4pMrMRdMY0osOBrnrpf1m4Kb7oMQ6cg4c-xGVn0BgkUyZJ-JWmlMOneNNp6F-tjGN3D6S_vMvyn60KS2HSmgdE"/>
          <p:cNvPicPr preferRelativeResize="0"/>
          <p:nvPr/>
        </p:nvPicPr>
        <p:blipFill rotWithShape="1">
          <a:blip r:embed="rId4">
            <a:alphaModFix/>
          </a:blip>
          <a:srcRect/>
          <a:stretch/>
        </p:blipFill>
        <p:spPr>
          <a:xfrm>
            <a:off x="8098101" y="1575381"/>
            <a:ext cx="3701936" cy="4506985"/>
          </a:xfrm>
          <a:prstGeom prst="rect">
            <a:avLst/>
          </a:prstGeom>
          <a:noFill/>
          <a:ln>
            <a:solidFill>
              <a:schemeClr val="bg1">
                <a:lumMod val="85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dirty="0"/>
              <a:t>Government Assignments, A to Z</a:t>
            </a:r>
            <a:endParaRPr dirty="0"/>
          </a:p>
        </p:txBody>
      </p:sp>
      <p:sp>
        <p:nvSpPr>
          <p:cNvPr id="91" name="Google Shape;91;p16"/>
          <p:cNvSpPr txBox="1">
            <a:spLocks noGrp="1"/>
          </p:cNvSpPr>
          <p:nvPr>
            <p:ph idx="1"/>
          </p:nvPr>
        </p:nvSpPr>
        <p:spPr>
          <a:prstGeom prst="rect">
            <a:avLst/>
          </a:prstGeom>
          <a:noFill/>
          <a:ln>
            <a:noFill/>
          </a:ln>
        </p:spPr>
        <p:txBody>
          <a:bodyPr spcFirstLastPara="1" wrap="square" lIns="91410" tIns="45688" rIns="91410" bIns="45688" anchor="t" anchorCtr="0">
            <a:normAutofit fontScale="92500" lnSpcReduction="10000"/>
          </a:bodyPr>
          <a:lstStyle/>
          <a:p>
            <a:pPr marL="457086" indent="-363976">
              <a:lnSpc>
                <a:spcPct val="114000"/>
              </a:lnSpc>
              <a:spcBef>
                <a:spcPts val="600"/>
              </a:spcBef>
              <a:spcAft>
                <a:spcPts val="600"/>
              </a:spcAft>
              <a:buSzPts val="1700"/>
            </a:pPr>
            <a:r>
              <a:rPr lang="en" sz="2800" dirty="0">
                <a:solidFill>
                  <a:schemeClr val="tx1">
                    <a:lumMod val="85000"/>
                    <a:lumOff val="15000"/>
                  </a:schemeClr>
                </a:solidFill>
              </a:rPr>
              <a:t>Communications from the Department</a:t>
            </a:r>
            <a:endParaRPr sz="2800" dirty="0">
              <a:solidFill>
                <a:schemeClr val="tx1">
                  <a:lumMod val="85000"/>
                  <a:lumOff val="15000"/>
                </a:schemeClr>
              </a:solidFill>
            </a:endParaRPr>
          </a:p>
          <a:p>
            <a:pPr marL="457086" indent="-363976">
              <a:lnSpc>
                <a:spcPct val="114000"/>
              </a:lnSpc>
              <a:spcBef>
                <a:spcPts val="600"/>
              </a:spcBef>
              <a:spcAft>
                <a:spcPts val="600"/>
              </a:spcAft>
              <a:buSzPts val="1700"/>
            </a:pPr>
            <a:r>
              <a:rPr lang="en" sz="2800" dirty="0">
                <a:solidFill>
                  <a:schemeClr val="tx1">
                    <a:lumMod val="85000"/>
                    <a:lumOff val="15000"/>
                  </a:schemeClr>
                </a:solidFill>
              </a:rPr>
              <a:t>Auditing your portfolio</a:t>
            </a:r>
            <a:endParaRPr sz="2800" dirty="0">
              <a:solidFill>
                <a:schemeClr val="tx1">
                  <a:lumMod val="85000"/>
                  <a:lumOff val="15000"/>
                </a:schemeClr>
              </a:solidFill>
            </a:endParaRPr>
          </a:p>
          <a:p>
            <a:pPr marL="457086" indent="-363976">
              <a:lnSpc>
                <a:spcPct val="114000"/>
              </a:lnSpc>
              <a:spcBef>
                <a:spcPts val="600"/>
              </a:spcBef>
              <a:spcAft>
                <a:spcPts val="600"/>
              </a:spcAft>
              <a:buSzPts val="1700"/>
            </a:pPr>
            <a:r>
              <a:rPr lang="en" sz="2800" dirty="0">
                <a:solidFill>
                  <a:schemeClr val="tx1">
                    <a:lumMod val="85000"/>
                    <a:lumOff val="15000"/>
                  </a:schemeClr>
                </a:solidFill>
              </a:rPr>
              <a:t>Completing the assignment forms</a:t>
            </a:r>
            <a:endParaRPr sz="2800" dirty="0">
              <a:solidFill>
                <a:schemeClr val="tx1">
                  <a:lumMod val="85000"/>
                  <a:lumOff val="15000"/>
                </a:schemeClr>
              </a:solidFill>
            </a:endParaRPr>
          </a:p>
          <a:p>
            <a:pPr marL="914171" lvl="1" indent="-363976">
              <a:lnSpc>
                <a:spcPct val="114000"/>
              </a:lnSpc>
              <a:spcBef>
                <a:spcPts val="600"/>
              </a:spcBef>
              <a:spcAft>
                <a:spcPts val="600"/>
              </a:spcAft>
              <a:buSzPts val="1700"/>
            </a:pPr>
            <a:r>
              <a:rPr lang="en" sz="2400" dirty="0">
                <a:solidFill>
                  <a:schemeClr val="tx1">
                    <a:lumMod val="85000"/>
                    <a:lumOff val="15000"/>
                  </a:schemeClr>
                </a:solidFill>
              </a:rPr>
              <a:t>Institutional Certification Form (1845 Form)</a:t>
            </a:r>
            <a:endParaRPr sz="2400" dirty="0">
              <a:solidFill>
                <a:schemeClr val="tx1">
                  <a:lumMod val="85000"/>
                  <a:lumOff val="15000"/>
                </a:schemeClr>
              </a:solidFill>
            </a:endParaRPr>
          </a:p>
          <a:p>
            <a:pPr marL="914171" lvl="1" indent="-363976">
              <a:lnSpc>
                <a:spcPct val="114000"/>
              </a:lnSpc>
              <a:spcBef>
                <a:spcPts val="600"/>
              </a:spcBef>
              <a:spcAft>
                <a:spcPts val="600"/>
              </a:spcAft>
              <a:buSzPts val="1700"/>
            </a:pPr>
            <a:r>
              <a:rPr lang="en" sz="2400" dirty="0">
                <a:solidFill>
                  <a:schemeClr val="tx1">
                    <a:lumMod val="85000"/>
                    <a:lumOff val="15000"/>
                  </a:schemeClr>
                </a:solidFill>
              </a:rPr>
              <a:t>Borrower and Loan Information Form </a:t>
            </a:r>
            <a:r>
              <a:rPr lang="en-US" sz="2400" dirty="0">
                <a:solidFill>
                  <a:schemeClr val="tx1">
                    <a:lumMod val="85000"/>
                    <a:lumOff val="15000"/>
                  </a:schemeClr>
                </a:solidFill>
              </a:rPr>
              <a:t>(1845 Form)</a:t>
            </a:r>
          </a:p>
          <a:p>
            <a:pPr marL="457086" indent="-363976">
              <a:lnSpc>
                <a:spcPct val="114000"/>
              </a:lnSpc>
              <a:spcBef>
                <a:spcPts val="600"/>
              </a:spcBef>
              <a:spcAft>
                <a:spcPts val="600"/>
              </a:spcAft>
              <a:buSzPts val="1700"/>
            </a:pPr>
            <a:r>
              <a:rPr lang="en" sz="2800" dirty="0">
                <a:solidFill>
                  <a:schemeClr val="tx1">
                    <a:lumMod val="85000"/>
                    <a:lumOff val="15000"/>
                  </a:schemeClr>
                </a:solidFill>
              </a:rPr>
              <a:t>Supporting Documentation</a:t>
            </a:r>
            <a:endParaRPr sz="2800" dirty="0">
              <a:solidFill>
                <a:schemeClr val="tx1">
                  <a:lumMod val="85000"/>
                  <a:lumOff val="15000"/>
                </a:schemeClr>
              </a:solidFill>
            </a:endParaRPr>
          </a:p>
          <a:p>
            <a:pPr marL="914171" lvl="1" indent="-363976">
              <a:lnSpc>
                <a:spcPct val="114000"/>
              </a:lnSpc>
              <a:spcBef>
                <a:spcPts val="600"/>
              </a:spcBef>
              <a:spcAft>
                <a:spcPts val="600"/>
              </a:spcAft>
              <a:buSzPts val="1700"/>
            </a:pPr>
            <a:r>
              <a:rPr lang="en" sz="2400" dirty="0">
                <a:solidFill>
                  <a:schemeClr val="tx1">
                    <a:lumMod val="85000"/>
                    <a:lumOff val="15000"/>
                  </a:schemeClr>
                </a:solidFill>
              </a:rPr>
              <a:t>Providing the right supporting documentation</a:t>
            </a:r>
            <a:endParaRPr sz="2400" dirty="0">
              <a:solidFill>
                <a:schemeClr val="tx1">
                  <a:lumMod val="85000"/>
                  <a:lumOff val="15000"/>
                </a:schemeClr>
              </a:solidFill>
            </a:endParaRPr>
          </a:p>
          <a:p>
            <a:pPr marL="914171" lvl="1" indent="-363976">
              <a:lnSpc>
                <a:spcPct val="114000"/>
              </a:lnSpc>
              <a:spcBef>
                <a:spcPts val="600"/>
              </a:spcBef>
              <a:spcAft>
                <a:spcPts val="600"/>
              </a:spcAft>
              <a:buSzPts val="1700"/>
            </a:pPr>
            <a:r>
              <a:rPr lang="en" sz="2400" dirty="0">
                <a:solidFill>
                  <a:schemeClr val="tx1">
                    <a:lumMod val="85000"/>
                    <a:lumOff val="15000"/>
                  </a:schemeClr>
                </a:solidFill>
              </a:rPr>
              <a:t>Tips &amp; tricks to avoid rejections</a:t>
            </a:r>
            <a:endParaRPr sz="2400" dirty="0">
              <a:solidFill>
                <a:schemeClr val="tx1">
                  <a:lumMod val="85000"/>
                  <a:lumOff val="1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33" name="Google Shape;233;p39"/>
          <p:cNvSpPr txBox="1">
            <a:spLocks noGrp="1"/>
          </p:cNvSpPr>
          <p:nvPr>
            <p:ph idx="1"/>
          </p:nvPr>
        </p:nvSpPr>
        <p:spPr>
          <a:xfrm>
            <a:off x="609441" y="1600201"/>
            <a:ext cx="10969943" cy="4800599"/>
          </a:xfrm>
          <a:prstGeom prst="rect">
            <a:avLst/>
          </a:prstGeom>
        </p:spPr>
        <p:txBody>
          <a:bodyPr spcFirstLastPara="1" wrap="square" lIns="91410" tIns="45688" rIns="91410" bIns="45688" anchor="t" anchorCtr="0">
            <a:normAutofit fontScale="70000" lnSpcReduction="20000"/>
          </a:bodyPr>
          <a:lstStyle/>
          <a:p>
            <a:pPr marL="0" indent="0">
              <a:spcBef>
                <a:spcPts val="0"/>
              </a:spcBef>
              <a:spcAft>
                <a:spcPts val="600"/>
              </a:spcAft>
              <a:buSzPct val="152380"/>
              <a:buNone/>
            </a:pPr>
            <a:r>
              <a:rPr lang="en" dirty="0">
                <a:solidFill>
                  <a:schemeClr val="tx1">
                    <a:lumMod val="85000"/>
                    <a:lumOff val="15000"/>
                  </a:schemeClr>
                </a:solidFill>
              </a:rPr>
              <a:t>SECTION A - Borrower Information</a:t>
            </a:r>
            <a:endParaRPr dirty="0">
              <a:solidFill>
                <a:schemeClr val="tx1">
                  <a:lumMod val="85000"/>
                  <a:lumOff val="15000"/>
                </a:schemeClr>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Current or Last Known Name of the Borrower (Last, First, MI)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84836"/>
              <a:buFont typeface="Calibri"/>
              <a:buAutoNum type="arabicPeriod"/>
            </a:pPr>
            <a:r>
              <a:rPr lang="en" dirty="0">
                <a:solidFill>
                  <a:schemeClr val="tx1">
                    <a:lumMod val="85000"/>
                    <a:lumOff val="15000"/>
                  </a:schemeClr>
                </a:solidFill>
              </a:rPr>
              <a:t>Previous Name(s)</a:t>
            </a:r>
            <a:endParaRPr dirty="0">
              <a:solidFill>
                <a:schemeClr val="tx1">
                  <a:lumMod val="85000"/>
                  <a:lumOff val="15000"/>
                </a:schemeClr>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Social Security Number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Date of Birth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Departure Date From the School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Current or Last Known Permanent Address (Number and Street)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Current or Last Known Phone Number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City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State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84836"/>
              <a:buFont typeface="Calibri"/>
              <a:buAutoNum type="arabicPeriod"/>
            </a:pPr>
            <a:r>
              <a:rPr lang="en" dirty="0">
                <a:solidFill>
                  <a:schemeClr val="tx1">
                    <a:lumMod val="85000"/>
                    <a:lumOff val="15000"/>
                  </a:schemeClr>
                </a:solidFill>
              </a:rPr>
              <a:t>Borrower’s Zip Code  </a:t>
            </a:r>
            <a:r>
              <a:rPr lang="en" sz="2133" dirty="0">
                <a:solidFill>
                  <a:srgbClr val="C00000"/>
                </a:solidFill>
              </a:rPr>
              <a:t>REQUIRED</a:t>
            </a:r>
            <a:endParaRPr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39" name="Google Shape;239;p40"/>
          <p:cNvSpPr txBox="1">
            <a:spLocks noGrp="1"/>
          </p:cNvSpPr>
          <p:nvPr>
            <p:ph idx="1"/>
          </p:nvPr>
        </p:nvSpPr>
        <p:spPr>
          <a:prstGeom prst="rect">
            <a:avLst/>
          </a:prstGeom>
        </p:spPr>
        <p:txBody>
          <a:bodyPr spcFirstLastPara="1" wrap="square" lIns="91410" tIns="45688" rIns="91410" bIns="45688" anchor="t" anchorCtr="0">
            <a:normAutofit/>
          </a:bodyPr>
          <a:lstStyle/>
          <a:p>
            <a:pPr marL="0" indent="0">
              <a:lnSpc>
                <a:spcPct val="114000"/>
              </a:lnSpc>
              <a:spcBef>
                <a:spcPts val="600"/>
              </a:spcBef>
              <a:spcAft>
                <a:spcPts val="600"/>
              </a:spcAft>
              <a:buNone/>
            </a:pPr>
            <a:r>
              <a:rPr lang="en" dirty="0">
                <a:solidFill>
                  <a:schemeClr val="tx1">
                    <a:lumMod val="85000"/>
                    <a:lumOff val="15000"/>
                  </a:schemeClr>
                </a:solidFill>
              </a:rPr>
              <a:t>SECTION B - Cosigner Information</a:t>
            </a:r>
            <a:endParaRPr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Name of Cosigner of Loan (Last, First, MI)</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Social Security Number</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Current or Last Known Permanent Address (Number and Street)</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Current or Last Known Phone Number</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City</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State</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Zip Code</a:t>
            </a:r>
            <a:endParaRPr sz="2000" dirty="0">
              <a:solidFill>
                <a:schemeClr val="tx1">
                  <a:lumMod val="85000"/>
                  <a:lumOff val="1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45" name="Google Shape;245;p41"/>
          <p:cNvSpPr txBox="1">
            <a:spLocks noGrp="1"/>
          </p:cNvSpPr>
          <p:nvPr>
            <p:ph idx="1"/>
          </p:nvPr>
        </p:nvSpPr>
        <p:spPr>
          <a:xfrm>
            <a:off x="609441" y="1447800"/>
            <a:ext cx="10969943" cy="4525963"/>
          </a:xfrm>
          <a:prstGeom prst="rect">
            <a:avLst/>
          </a:prstGeom>
        </p:spPr>
        <p:txBody>
          <a:bodyPr spcFirstLastPara="1" wrap="square" lIns="91410" tIns="45688" rIns="91410" bIns="45688" anchor="t" anchorCtr="0">
            <a:noAutofit/>
          </a:bodyPr>
          <a:lstStyle/>
          <a:p>
            <a:pPr marL="0" indent="0">
              <a:spcBef>
                <a:spcPts val="0"/>
              </a:spcBef>
              <a:spcAft>
                <a:spcPts val="600"/>
              </a:spcAft>
              <a:buNone/>
            </a:pPr>
            <a:r>
              <a:rPr lang="en" sz="2400" dirty="0">
                <a:solidFill>
                  <a:schemeClr val="tx1">
                    <a:lumMod val="85000"/>
                    <a:lumOff val="15000"/>
                  </a:schemeClr>
                </a:solidFill>
              </a:rPr>
              <a:t>SECTION C - Loan Information: Historical</a:t>
            </a:r>
            <a:br>
              <a:rPr lang="en" sz="2400" dirty="0">
                <a:solidFill>
                  <a:schemeClr val="tx1">
                    <a:lumMod val="85000"/>
                    <a:lumOff val="15000"/>
                  </a:schemeClr>
                </a:solidFill>
              </a:rPr>
            </a:br>
            <a:endParaRPr sz="2400" dirty="0">
              <a:solidFill>
                <a:schemeClr val="tx1">
                  <a:lumMod val="85000"/>
                  <a:lumOff val="15000"/>
                </a:schemeClr>
              </a:solidFill>
            </a:endParaRPr>
          </a:p>
          <a:p>
            <a:pPr marL="685629" indent="-608408">
              <a:lnSpc>
                <a:spcPct val="134000"/>
              </a:lnSpc>
              <a:spcBef>
                <a:spcPts val="0"/>
              </a:spcBef>
              <a:spcAft>
                <a:spcPts val="600"/>
              </a:spcAft>
              <a:buSzPct val="96326"/>
              <a:buFont typeface="Calibri"/>
              <a:buAutoNum type="arabicPeriod" startAt="18"/>
            </a:pPr>
            <a:r>
              <a:rPr lang="en" sz="2000" dirty="0">
                <a:solidFill>
                  <a:schemeClr val="tx1">
                    <a:lumMod val="85000"/>
                    <a:lumOff val="15000"/>
                  </a:schemeClr>
                </a:solidFill>
              </a:rPr>
              <a:t> Type of Loan  </a:t>
            </a:r>
            <a:r>
              <a:rPr lang="en" sz="1600" dirty="0">
                <a:solidFill>
                  <a:srgbClr val="C00000"/>
                </a:solidFill>
              </a:rPr>
              <a:t>REQUIRED</a:t>
            </a:r>
            <a:endParaRPr sz="2000" dirty="0">
              <a:solidFill>
                <a:srgbClr val="C00000"/>
              </a:solidFill>
            </a:endParaRPr>
          </a:p>
          <a:p>
            <a:pPr marL="685629" indent="-608408">
              <a:lnSpc>
                <a:spcPct val="134000"/>
              </a:lnSpc>
              <a:spcBef>
                <a:spcPts val="0"/>
              </a:spcBef>
              <a:spcAft>
                <a:spcPts val="600"/>
              </a:spcAft>
              <a:buSzPct val="96326"/>
              <a:buFont typeface="Calibri"/>
              <a:buAutoNum type="arabicPeriod" startAt="18"/>
            </a:pPr>
            <a:r>
              <a:rPr lang="en" sz="2000" dirty="0">
                <a:solidFill>
                  <a:schemeClr val="tx1">
                    <a:lumMod val="85000"/>
                    <a:lumOff val="15000"/>
                  </a:schemeClr>
                </a:solidFill>
              </a:rPr>
              <a:t> Applicable Interest Rate  </a:t>
            </a:r>
            <a:r>
              <a:rPr lang="en" sz="1600" dirty="0">
                <a:solidFill>
                  <a:srgbClr val="C00000"/>
                </a:solidFill>
              </a:rPr>
              <a:t>REQUIRED</a:t>
            </a:r>
            <a:endParaRPr sz="2000" dirty="0">
              <a:solidFill>
                <a:srgbClr val="C00000"/>
              </a:solidFill>
            </a:endParaRPr>
          </a:p>
          <a:p>
            <a:pPr marL="1142216" lvl="1" indent="-532359">
              <a:lnSpc>
                <a:spcPct val="134000"/>
              </a:lnSpc>
              <a:spcBef>
                <a:spcPts val="0"/>
              </a:spcBef>
              <a:spcAft>
                <a:spcPts val="600"/>
              </a:spcAft>
              <a:buSzPct val="77375"/>
              <a:buFont typeface="Calibri"/>
              <a:buAutoNum type="alphaLcPeriod"/>
            </a:pPr>
            <a:r>
              <a:rPr lang="en" sz="1600" dirty="0">
                <a:solidFill>
                  <a:schemeClr val="tx1">
                    <a:lumMod val="85000"/>
                    <a:lumOff val="15000"/>
                  </a:schemeClr>
                </a:solidFill>
              </a:rPr>
              <a:t>Must match the interest rate reflected on the promissory note or subsequent interest rate changes due to litigation or presence of a judgment</a:t>
            </a:r>
            <a:endParaRPr sz="1600" dirty="0">
              <a:solidFill>
                <a:schemeClr val="tx1">
                  <a:lumMod val="85000"/>
                  <a:lumOff val="15000"/>
                </a:schemeClr>
              </a:solidFill>
            </a:endParaRPr>
          </a:p>
          <a:p>
            <a:pPr marL="685629" indent="-608408">
              <a:lnSpc>
                <a:spcPct val="134000"/>
              </a:lnSpc>
              <a:spcBef>
                <a:spcPts val="0"/>
              </a:spcBef>
              <a:spcAft>
                <a:spcPts val="600"/>
              </a:spcAft>
              <a:buSzPct val="96326"/>
              <a:buFont typeface="Calibri"/>
              <a:buAutoNum type="arabicPeriod" startAt="18"/>
            </a:pPr>
            <a:r>
              <a:rPr lang="en" sz="2000" dirty="0">
                <a:solidFill>
                  <a:schemeClr val="tx1">
                    <a:lumMod val="85000"/>
                    <a:lumOff val="15000"/>
                  </a:schemeClr>
                </a:solidFill>
              </a:rPr>
              <a:t> Date of First Disbursement  </a:t>
            </a:r>
            <a:r>
              <a:rPr lang="en" sz="1600" dirty="0">
                <a:solidFill>
                  <a:srgbClr val="C00000"/>
                </a:solidFill>
              </a:rPr>
              <a:t>REQUIRED</a:t>
            </a:r>
            <a:endParaRPr sz="2000" dirty="0">
              <a:solidFill>
                <a:srgbClr val="C00000"/>
              </a:solidFill>
            </a:endParaRPr>
          </a:p>
          <a:p>
            <a:pPr marL="1142216" lvl="1" indent="-532359">
              <a:lnSpc>
                <a:spcPct val="134000"/>
              </a:lnSpc>
              <a:spcBef>
                <a:spcPts val="0"/>
              </a:spcBef>
              <a:spcAft>
                <a:spcPts val="600"/>
              </a:spcAft>
              <a:buSzPct val="77375"/>
              <a:buFont typeface="Calibri"/>
              <a:buAutoNum type="alphaLcPeriod"/>
            </a:pPr>
            <a:r>
              <a:rPr lang="en" sz="1600" dirty="0">
                <a:solidFill>
                  <a:schemeClr val="tx1">
                    <a:lumMod val="85000"/>
                    <a:lumOff val="15000"/>
                  </a:schemeClr>
                </a:solidFill>
              </a:rPr>
              <a:t>Must match the disbursement date listed on the promissory note</a:t>
            </a:r>
            <a:endParaRPr sz="1600" dirty="0">
              <a:solidFill>
                <a:schemeClr val="tx1">
                  <a:lumMod val="85000"/>
                  <a:lumOff val="15000"/>
                </a:schemeClr>
              </a:solidFill>
            </a:endParaRPr>
          </a:p>
          <a:p>
            <a:pPr marL="1142216" lvl="1" indent="-532359">
              <a:lnSpc>
                <a:spcPct val="134000"/>
              </a:lnSpc>
              <a:spcBef>
                <a:spcPts val="0"/>
              </a:spcBef>
              <a:spcAft>
                <a:spcPts val="600"/>
              </a:spcAft>
              <a:buSzPct val="77375"/>
              <a:buFont typeface="Calibri"/>
              <a:buAutoNum type="alphaLcPeriod"/>
            </a:pPr>
            <a:r>
              <a:rPr lang="en" sz="1600" dirty="0">
                <a:solidFill>
                  <a:schemeClr val="tx1">
                    <a:lumMod val="85000"/>
                    <a:lumOff val="15000"/>
                  </a:schemeClr>
                </a:solidFill>
              </a:rPr>
              <a:t>If MPN, must match the disbursement history</a:t>
            </a:r>
            <a:endParaRPr sz="1600" dirty="0">
              <a:solidFill>
                <a:schemeClr val="tx1">
                  <a:lumMod val="85000"/>
                  <a:lumOff val="15000"/>
                </a:schemeClr>
              </a:solidFill>
            </a:endParaRPr>
          </a:p>
          <a:p>
            <a:pPr marL="1142216" lvl="1" indent="-532359">
              <a:lnSpc>
                <a:spcPct val="134000"/>
              </a:lnSpc>
              <a:spcBef>
                <a:spcPts val="0"/>
              </a:spcBef>
              <a:spcAft>
                <a:spcPts val="600"/>
              </a:spcAft>
              <a:buSzPct val="77375"/>
              <a:buFont typeface="Calibri"/>
              <a:buAutoNum type="alphaLcPeriod"/>
            </a:pPr>
            <a:r>
              <a:rPr lang="en" sz="1600" dirty="0">
                <a:solidFill>
                  <a:schemeClr val="tx1">
                    <a:lumMod val="85000"/>
                    <a:lumOff val="15000"/>
                  </a:schemeClr>
                </a:solidFill>
              </a:rPr>
              <a:t>Must match information provided to NSLDS</a:t>
            </a:r>
            <a:endParaRPr sz="1600" dirty="0">
              <a:solidFill>
                <a:schemeClr val="tx1">
                  <a:lumMod val="85000"/>
                  <a:lumOff val="15000"/>
                </a:schemeClr>
              </a:solidFill>
            </a:endParaRPr>
          </a:p>
          <a:p>
            <a:pPr marL="1142216" lvl="1" indent="-532359">
              <a:lnSpc>
                <a:spcPct val="134000"/>
              </a:lnSpc>
              <a:spcBef>
                <a:spcPts val="0"/>
              </a:spcBef>
              <a:spcAft>
                <a:spcPts val="600"/>
              </a:spcAft>
              <a:buSzPct val="77375"/>
              <a:buFont typeface="Calibri"/>
              <a:buAutoNum type="alphaLcPeriod"/>
            </a:pPr>
            <a:r>
              <a:rPr lang="en" sz="1600" dirty="0">
                <a:solidFill>
                  <a:schemeClr val="tx1">
                    <a:lumMod val="85000"/>
                    <a:lumOff val="15000"/>
                  </a:schemeClr>
                </a:solidFill>
              </a:rPr>
              <a:t>If a borrower’s Perkins Loans were reported to NSLDS as one loan, report the date of the first disbursement of the first loan the borrower received.</a:t>
            </a:r>
            <a:endParaRPr sz="1600" dirty="0">
              <a:solidFill>
                <a:schemeClr val="tx1">
                  <a:lumMod val="85000"/>
                  <a:lumOff val="1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51" name="Google Shape;251;p42"/>
          <p:cNvSpPr txBox="1">
            <a:spLocks noGrp="1"/>
          </p:cNvSpPr>
          <p:nvPr>
            <p:ph idx="1"/>
          </p:nvPr>
        </p:nvSpPr>
        <p:spPr>
          <a:prstGeom prst="rect">
            <a:avLst/>
          </a:prstGeom>
        </p:spPr>
        <p:txBody>
          <a:bodyPr spcFirstLastPara="1" wrap="square" lIns="91410" tIns="45688" rIns="91410" bIns="45688" anchor="t" anchorCtr="0">
            <a:normAutofit/>
          </a:bodyPr>
          <a:lstStyle/>
          <a:p>
            <a:pPr marL="0" indent="0">
              <a:lnSpc>
                <a:spcPct val="100000"/>
              </a:lnSpc>
              <a:spcBef>
                <a:spcPts val="0"/>
              </a:spcBef>
              <a:buNone/>
            </a:pPr>
            <a:r>
              <a:rPr lang="en" dirty="0">
                <a:solidFill>
                  <a:schemeClr val="tx1">
                    <a:lumMod val="85000"/>
                    <a:lumOff val="15000"/>
                  </a:schemeClr>
                </a:solidFill>
              </a:rPr>
              <a:t>SECTION C - Loan Information:  Historical</a:t>
            </a:r>
            <a:endParaRPr dirty="0">
              <a:solidFill>
                <a:schemeClr val="tx1">
                  <a:lumMod val="85000"/>
                  <a:lumOff val="15000"/>
                </a:schemeClr>
              </a:solidFill>
            </a:endParaRPr>
          </a:p>
          <a:p>
            <a:pPr marL="0" indent="0">
              <a:lnSpc>
                <a:spcPct val="100000"/>
              </a:lnSpc>
              <a:spcBef>
                <a:spcPts val="853"/>
              </a:spcBef>
              <a:buNone/>
            </a:pPr>
            <a:endParaRPr lang="en" sz="2400" dirty="0">
              <a:solidFill>
                <a:schemeClr val="tx1">
                  <a:lumMod val="85000"/>
                  <a:lumOff val="15000"/>
                </a:schemeClr>
              </a:solidFill>
            </a:endParaRPr>
          </a:p>
          <a:p>
            <a:pPr marL="0" indent="0">
              <a:lnSpc>
                <a:spcPct val="114000"/>
              </a:lnSpc>
              <a:spcBef>
                <a:spcPts val="600"/>
              </a:spcBef>
              <a:spcAft>
                <a:spcPts val="600"/>
              </a:spcAft>
              <a:buNone/>
            </a:pPr>
            <a:r>
              <a:rPr lang="en" sz="2000" dirty="0">
                <a:solidFill>
                  <a:schemeClr val="tx1">
                    <a:lumMod val="85000"/>
                    <a:lumOff val="15000"/>
                  </a:schemeClr>
                </a:solidFill>
              </a:rPr>
              <a:t>21. Date of Last Disbursement  </a:t>
            </a:r>
            <a:r>
              <a:rPr lang="en" sz="2000" dirty="0">
                <a:solidFill>
                  <a:srgbClr val="C00000"/>
                </a:solidFill>
              </a:rPr>
              <a:t>REQUIRED</a:t>
            </a:r>
            <a:endParaRPr sz="2000" dirty="0">
              <a:solidFill>
                <a:srgbClr val="C00000"/>
              </a:solidFill>
            </a:endParaRPr>
          </a:p>
          <a:p>
            <a:pPr marL="989441" lvl="1" indent="-380552">
              <a:lnSpc>
                <a:spcPct val="114000"/>
              </a:lnSpc>
              <a:spcBef>
                <a:spcPts val="600"/>
              </a:spcBef>
              <a:spcAft>
                <a:spcPts val="600"/>
              </a:spcAft>
              <a:buSzPts val="2800"/>
              <a:buChar char="○"/>
            </a:pPr>
            <a:r>
              <a:rPr lang="en" sz="2000" dirty="0">
                <a:solidFill>
                  <a:schemeClr val="tx1">
                    <a:lumMod val="85000"/>
                    <a:lumOff val="15000"/>
                  </a:schemeClr>
                </a:solidFill>
              </a:rPr>
              <a:t>The date of last disbursement must be prior to the departure date unless an explanation is attached detailing why it is not.</a:t>
            </a:r>
            <a:endParaRPr sz="2000" dirty="0">
              <a:solidFill>
                <a:schemeClr val="tx1">
                  <a:lumMod val="85000"/>
                  <a:lumOff val="15000"/>
                </a:schemeClr>
              </a:solidFill>
            </a:endParaRPr>
          </a:p>
          <a:p>
            <a:pPr marL="0" indent="0">
              <a:lnSpc>
                <a:spcPct val="114000"/>
              </a:lnSpc>
              <a:spcBef>
                <a:spcPts val="600"/>
              </a:spcBef>
              <a:spcAft>
                <a:spcPts val="600"/>
              </a:spcAft>
              <a:buNone/>
            </a:pPr>
            <a:r>
              <a:rPr lang="en" sz="2000" dirty="0">
                <a:solidFill>
                  <a:schemeClr val="tx1">
                    <a:lumMod val="85000"/>
                    <a:lumOff val="15000"/>
                  </a:schemeClr>
                </a:solidFill>
              </a:rPr>
              <a:t>22. Date Last Grace Period Ended or Will End  </a:t>
            </a:r>
            <a:r>
              <a:rPr lang="en" sz="2000" dirty="0">
                <a:solidFill>
                  <a:srgbClr val="C00000"/>
                </a:solidFill>
              </a:rPr>
              <a:t>REQUIRED</a:t>
            </a:r>
            <a:endParaRPr sz="2000" dirty="0">
              <a:solidFill>
                <a:srgbClr val="C00000"/>
              </a:solidFill>
            </a:endParaRPr>
          </a:p>
          <a:p>
            <a:pPr marL="989441" lvl="1" indent="-380552">
              <a:lnSpc>
                <a:spcPct val="114000"/>
              </a:lnSpc>
              <a:spcBef>
                <a:spcPts val="600"/>
              </a:spcBef>
              <a:spcAft>
                <a:spcPts val="600"/>
              </a:spcAft>
              <a:buSzPts val="2800"/>
              <a:buChar char="○"/>
            </a:pPr>
            <a:r>
              <a:rPr lang="en" sz="2000" dirty="0">
                <a:solidFill>
                  <a:schemeClr val="tx1">
                    <a:lumMod val="85000"/>
                    <a:lumOff val="15000"/>
                  </a:schemeClr>
                </a:solidFill>
              </a:rPr>
              <a:t>Must show that the full grace period began after the departure date</a:t>
            </a:r>
            <a:endParaRPr sz="2000" dirty="0">
              <a:solidFill>
                <a:schemeClr val="tx1">
                  <a:lumMod val="85000"/>
                  <a:lumOff val="15000"/>
                </a:schemeClr>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57" name="Google Shape;257;p43"/>
          <p:cNvSpPr txBox="1">
            <a:spLocks noGrp="1"/>
          </p:cNvSpPr>
          <p:nvPr>
            <p:ph idx="1"/>
          </p:nvPr>
        </p:nvSpPr>
        <p:spPr>
          <a:prstGeom prst="rect">
            <a:avLst/>
          </a:prstGeom>
        </p:spPr>
        <p:txBody>
          <a:bodyPr spcFirstLastPara="1" wrap="square" lIns="91410" tIns="45688" rIns="91410" bIns="45688" anchor="t" anchorCtr="0">
            <a:normAutofit fontScale="55000" lnSpcReduction="20000"/>
          </a:bodyPr>
          <a:lstStyle/>
          <a:p>
            <a:pPr marL="0" indent="0">
              <a:lnSpc>
                <a:spcPct val="100000"/>
              </a:lnSpc>
              <a:spcBef>
                <a:spcPts val="0"/>
              </a:spcBef>
              <a:buNone/>
            </a:pPr>
            <a:r>
              <a:rPr lang="en" sz="4266"/>
              <a:t>SECTION C - Loan Information:  Historical</a:t>
            </a:r>
            <a:endParaRPr sz="4266"/>
          </a:p>
          <a:p>
            <a:pPr marL="0" indent="0">
              <a:lnSpc>
                <a:spcPct val="100000"/>
              </a:lnSpc>
              <a:spcBef>
                <a:spcPts val="661"/>
              </a:spcBef>
              <a:buNone/>
            </a:pPr>
            <a:endParaRPr sz="4266"/>
          </a:p>
          <a:p>
            <a:pPr marL="0" indent="0">
              <a:lnSpc>
                <a:spcPct val="100000"/>
              </a:lnSpc>
              <a:spcBef>
                <a:spcPts val="661"/>
              </a:spcBef>
              <a:buNone/>
            </a:pPr>
            <a:r>
              <a:rPr lang="en" sz="4266"/>
              <a:t>23. Date of Default</a:t>
            </a:r>
            <a:endParaRPr sz="4266"/>
          </a:p>
          <a:p>
            <a:pPr marL="989441" lvl="1" indent="-309449">
              <a:lnSpc>
                <a:spcPct val="100000"/>
              </a:lnSpc>
              <a:spcBef>
                <a:spcPts val="579"/>
              </a:spcBef>
              <a:buSzPct val="87500"/>
              <a:buFont typeface="Calibri"/>
              <a:buChar char="○"/>
            </a:pPr>
            <a:r>
              <a:rPr lang="en" sz="4266"/>
              <a:t>Date following the day on which payment was due and not received</a:t>
            </a:r>
            <a:endParaRPr sz="4266"/>
          </a:p>
          <a:p>
            <a:pPr marL="989441" lvl="1" indent="-309449">
              <a:lnSpc>
                <a:spcPct val="100000"/>
              </a:lnSpc>
              <a:spcBef>
                <a:spcPts val="579"/>
              </a:spcBef>
              <a:buSzPct val="87500"/>
              <a:buFont typeface="Calibri"/>
              <a:buChar char="○"/>
            </a:pPr>
            <a:r>
              <a:rPr lang="en" sz="4266"/>
              <a:t>In cases where the borrower was considered to be in default but made a few additional payments under a repayment arrangement, the date of default becomes the day following the day on which the first rescheduled payment was due and not made.</a:t>
            </a:r>
            <a:endParaRPr sz="4266"/>
          </a:p>
          <a:p>
            <a:pPr marL="989441" lvl="1" indent="-309449">
              <a:lnSpc>
                <a:spcPct val="100000"/>
              </a:lnSpc>
              <a:spcBef>
                <a:spcPts val="579"/>
              </a:spcBef>
              <a:buSzPct val="87500"/>
              <a:buFont typeface="Calibri"/>
              <a:buChar char="○"/>
            </a:pPr>
            <a:r>
              <a:rPr lang="en" sz="4266"/>
              <a:t>In cases where the borrower made sporadic payments outside of a repayment arrangement, the date of default remains the original date of default.</a:t>
            </a:r>
            <a:endParaRPr sz="4266"/>
          </a:p>
          <a:p>
            <a:pPr marL="989441" lvl="1" indent="-309449">
              <a:lnSpc>
                <a:spcPct val="100000"/>
              </a:lnSpc>
              <a:spcBef>
                <a:spcPts val="579"/>
              </a:spcBef>
              <a:buSzPct val="87500"/>
              <a:buFont typeface="Calibri"/>
              <a:buChar char="○"/>
            </a:pPr>
            <a:r>
              <a:rPr lang="en" sz="4266"/>
              <a:t>In the case of TPD for a loan that has not defaulted, leave the field blank.</a:t>
            </a:r>
            <a:endParaRPr sz="4266"/>
          </a:p>
          <a:p>
            <a:pPr marL="989441" lvl="1" indent="-309449">
              <a:lnSpc>
                <a:spcPct val="100000"/>
              </a:lnSpc>
              <a:spcBef>
                <a:spcPts val="579"/>
              </a:spcBef>
              <a:buSzPct val="87500"/>
              <a:buFont typeface="Calibri"/>
              <a:buChar char="○"/>
            </a:pPr>
            <a:r>
              <a:rPr lang="en" sz="4266"/>
              <a:t>If the loan is not in default, leave this field item blank.</a:t>
            </a:r>
            <a:endParaRPr sz="2799"/>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63" name="Google Shape;263;p44"/>
          <p:cNvSpPr txBox="1">
            <a:spLocks noGrp="1"/>
          </p:cNvSpPr>
          <p:nvPr>
            <p:ph idx="1"/>
          </p:nvPr>
        </p:nvSpPr>
        <p:spPr>
          <a:xfrm>
            <a:off x="609441" y="1371600"/>
            <a:ext cx="10969943" cy="4525963"/>
          </a:xfrm>
          <a:prstGeom prst="rect">
            <a:avLst/>
          </a:prstGeom>
        </p:spPr>
        <p:txBody>
          <a:bodyPr spcFirstLastPara="1" wrap="square" lIns="91410" tIns="45688" rIns="91410" bIns="45688" anchor="t" anchorCtr="0">
            <a:noAutofit/>
          </a:bodyPr>
          <a:lstStyle/>
          <a:p>
            <a:pPr marL="0" indent="0">
              <a:lnSpc>
                <a:spcPct val="114000"/>
              </a:lnSpc>
              <a:spcBef>
                <a:spcPts val="0"/>
              </a:spcBef>
              <a:spcAft>
                <a:spcPts val="600"/>
              </a:spcAft>
              <a:buNone/>
            </a:pPr>
            <a:r>
              <a:rPr lang="en" dirty="0">
                <a:solidFill>
                  <a:schemeClr val="tx1">
                    <a:lumMod val="85000"/>
                    <a:lumOff val="15000"/>
                  </a:schemeClr>
                </a:solidFill>
              </a:rPr>
              <a:t>SECTION C - Loan Information:  Historical</a:t>
            </a:r>
            <a:endParaRPr dirty="0">
              <a:solidFill>
                <a:schemeClr val="tx1">
                  <a:lumMod val="85000"/>
                  <a:lumOff val="15000"/>
                </a:schemeClr>
              </a:solidFill>
            </a:endParaRPr>
          </a:p>
          <a:p>
            <a:pPr marL="0" indent="0">
              <a:lnSpc>
                <a:spcPct val="114000"/>
              </a:lnSpc>
              <a:spcBef>
                <a:spcPts val="661"/>
              </a:spcBef>
              <a:spcAft>
                <a:spcPts val="600"/>
              </a:spcAft>
              <a:buNone/>
            </a:pPr>
            <a:r>
              <a:rPr lang="en" sz="2400" dirty="0">
                <a:solidFill>
                  <a:schemeClr val="tx1">
                    <a:lumMod val="85000"/>
                    <a:lumOff val="15000"/>
                  </a:schemeClr>
                </a:solidFill>
              </a:rPr>
              <a:t>24. Acceleration Yes/No Checkbox and Acceleration Date</a:t>
            </a:r>
            <a:endParaRPr sz="2400" dirty="0">
              <a:solidFill>
                <a:schemeClr val="tx1">
                  <a:lumMod val="85000"/>
                  <a:lumOff val="15000"/>
                </a:schemeClr>
              </a:solidFill>
            </a:endParaRPr>
          </a:p>
          <a:p>
            <a:pPr marL="989441" lvl="1" indent="-362776">
              <a:lnSpc>
                <a:spcPct val="114000"/>
              </a:lnSpc>
              <a:spcBef>
                <a:spcPts val="579"/>
              </a:spcBef>
              <a:spcAft>
                <a:spcPts val="600"/>
              </a:spcAft>
              <a:buSzPct val="133333"/>
              <a:buChar char="○"/>
            </a:pPr>
            <a:r>
              <a:rPr lang="en" sz="1600" dirty="0">
                <a:solidFill>
                  <a:schemeClr val="tx1">
                    <a:lumMod val="85000"/>
                    <a:lumOff val="15000"/>
                  </a:schemeClr>
                </a:solidFill>
              </a:rPr>
              <a:t>If the loan has matured, check No and enter the date the loan matured</a:t>
            </a:r>
            <a:endParaRPr sz="1600" dirty="0">
              <a:solidFill>
                <a:schemeClr val="tx1">
                  <a:lumMod val="85000"/>
                  <a:lumOff val="15000"/>
                </a:schemeClr>
              </a:solidFill>
            </a:endParaRPr>
          </a:p>
          <a:p>
            <a:pPr marL="989441" lvl="1" indent="-362776">
              <a:lnSpc>
                <a:spcPct val="114000"/>
              </a:lnSpc>
              <a:spcBef>
                <a:spcPts val="579"/>
              </a:spcBef>
              <a:spcAft>
                <a:spcPts val="600"/>
              </a:spcAft>
              <a:buSzPct val="133333"/>
              <a:buChar char="○"/>
            </a:pPr>
            <a:r>
              <a:rPr lang="en" sz="1600" dirty="0">
                <a:solidFill>
                  <a:schemeClr val="tx1">
                    <a:lumMod val="85000"/>
                    <a:lumOff val="15000"/>
                  </a:schemeClr>
                </a:solidFill>
              </a:rPr>
              <a:t>In the case of non-defaulted loans that have not been accelerated nor matured (such as TPD or school closing), check No and leave the date blank</a:t>
            </a:r>
            <a:endParaRPr sz="1600" dirty="0">
              <a:solidFill>
                <a:schemeClr val="tx1">
                  <a:lumMod val="85000"/>
                  <a:lumOff val="15000"/>
                </a:schemeClr>
              </a:solidFill>
            </a:endParaRPr>
          </a:p>
          <a:p>
            <a:pPr marL="0" indent="0">
              <a:lnSpc>
                <a:spcPct val="114000"/>
              </a:lnSpc>
              <a:spcBef>
                <a:spcPts val="661"/>
              </a:spcBef>
              <a:spcAft>
                <a:spcPts val="600"/>
              </a:spcAft>
              <a:buNone/>
            </a:pPr>
            <a:r>
              <a:rPr lang="en" sz="2400" dirty="0">
                <a:solidFill>
                  <a:schemeClr val="tx1">
                    <a:lumMod val="85000"/>
                    <a:lumOff val="15000"/>
                  </a:schemeClr>
                </a:solidFill>
              </a:rPr>
              <a:t>25. Litigation Yes/No Checkbox and Litigation Date</a:t>
            </a:r>
            <a:endParaRPr sz="2400" dirty="0">
              <a:solidFill>
                <a:schemeClr val="tx1">
                  <a:lumMod val="85000"/>
                  <a:lumOff val="15000"/>
                </a:schemeClr>
              </a:solidFill>
            </a:endParaRPr>
          </a:p>
          <a:p>
            <a:pPr marL="0" indent="0">
              <a:lnSpc>
                <a:spcPct val="114000"/>
              </a:lnSpc>
              <a:spcBef>
                <a:spcPts val="661"/>
              </a:spcBef>
              <a:spcAft>
                <a:spcPts val="600"/>
              </a:spcAft>
              <a:buNone/>
            </a:pPr>
            <a:r>
              <a:rPr lang="en" sz="2400" dirty="0">
                <a:solidFill>
                  <a:schemeClr val="tx1">
                    <a:lumMod val="85000"/>
                    <a:lumOff val="15000"/>
                  </a:schemeClr>
                </a:solidFill>
              </a:rPr>
              <a:t>26. Borrower Repayment Status (In School, Grace Period, Deferment, Repayment)</a:t>
            </a:r>
            <a:endParaRPr sz="2400" dirty="0">
              <a:solidFill>
                <a:schemeClr val="tx1">
                  <a:lumMod val="85000"/>
                  <a:lumOff val="15000"/>
                </a:schemeClr>
              </a:solidFill>
            </a:endParaRPr>
          </a:p>
          <a:p>
            <a:pPr marL="0" indent="0">
              <a:lnSpc>
                <a:spcPct val="114000"/>
              </a:lnSpc>
              <a:spcBef>
                <a:spcPts val="661"/>
              </a:spcBef>
              <a:spcAft>
                <a:spcPts val="600"/>
              </a:spcAft>
              <a:buNone/>
            </a:pPr>
            <a:r>
              <a:rPr lang="en" sz="2400" dirty="0">
                <a:solidFill>
                  <a:schemeClr val="tx1">
                    <a:lumMod val="85000"/>
                    <a:lumOff val="15000"/>
                  </a:schemeClr>
                </a:solidFill>
              </a:rPr>
              <a:t>27. Reason the Loan is Being Assigned</a:t>
            </a:r>
            <a:endParaRPr sz="2400" dirty="0">
              <a:solidFill>
                <a:schemeClr val="tx1">
                  <a:lumMod val="85000"/>
                  <a:lumOff val="15000"/>
                </a:schemeClr>
              </a:solidFill>
            </a:endParaRPr>
          </a:p>
          <a:p>
            <a:pPr marL="989441" lvl="1" indent="-362776">
              <a:lnSpc>
                <a:spcPct val="114000"/>
              </a:lnSpc>
              <a:spcBef>
                <a:spcPts val="579"/>
              </a:spcBef>
              <a:spcAft>
                <a:spcPts val="600"/>
              </a:spcAft>
              <a:buSzPct val="133333"/>
              <a:buChar char="○"/>
            </a:pPr>
            <a:r>
              <a:rPr lang="en" sz="1600" dirty="0">
                <a:solidFill>
                  <a:schemeClr val="tx1">
                    <a:lumMod val="85000"/>
                    <a:lumOff val="15000"/>
                  </a:schemeClr>
                </a:solidFill>
              </a:rPr>
              <a:t>Hardship, Incarceration, Unemployment, Liquidation, Refusal to Pay, Address Unknown, Total and Permanent Disability, Other with Explanation</a:t>
            </a:r>
            <a:endParaRPr dirty="0">
              <a:solidFill>
                <a:schemeClr val="tx1">
                  <a:lumMod val="85000"/>
                  <a:lumOff val="1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69" name="Google Shape;269;p45"/>
          <p:cNvSpPr txBox="1">
            <a:spLocks noGrp="1"/>
          </p:cNvSpPr>
          <p:nvPr>
            <p:ph idx="1"/>
          </p:nvPr>
        </p:nvSpPr>
        <p:spPr>
          <a:prstGeom prst="rect">
            <a:avLst/>
          </a:prstGeom>
        </p:spPr>
        <p:txBody>
          <a:bodyPr spcFirstLastPara="1" wrap="square" lIns="91410" tIns="45688" rIns="91410" bIns="45688" anchor="t" anchorCtr="0">
            <a:normAutofit fontScale="47500" lnSpcReduction="20000"/>
          </a:bodyPr>
          <a:lstStyle/>
          <a:p>
            <a:pPr marL="0" indent="0">
              <a:lnSpc>
                <a:spcPct val="100000"/>
              </a:lnSpc>
              <a:spcBef>
                <a:spcPts val="0"/>
              </a:spcBef>
              <a:buNone/>
            </a:pPr>
            <a:r>
              <a:rPr lang="en" sz="4266" dirty="0">
                <a:solidFill>
                  <a:schemeClr val="tx1">
                    <a:lumMod val="85000"/>
                    <a:lumOff val="15000"/>
                  </a:schemeClr>
                </a:solidFill>
              </a:rPr>
              <a:t>SECTION C - Loan Information:  Historical</a:t>
            </a:r>
            <a:endParaRPr sz="4266" dirty="0">
              <a:solidFill>
                <a:schemeClr val="tx1">
                  <a:lumMod val="85000"/>
                  <a:lumOff val="15000"/>
                </a:schemeClr>
              </a:solidFill>
            </a:endParaRPr>
          </a:p>
          <a:p>
            <a:pPr marL="0" indent="0">
              <a:lnSpc>
                <a:spcPct val="100000"/>
              </a:lnSpc>
              <a:spcBef>
                <a:spcPts val="725"/>
              </a:spcBef>
              <a:buNone/>
            </a:pPr>
            <a:endParaRPr sz="4266" dirty="0">
              <a:solidFill>
                <a:schemeClr val="tx1">
                  <a:lumMod val="85000"/>
                  <a:lumOff val="15000"/>
                </a:schemeClr>
              </a:solidFill>
            </a:endParaRPr>
          </a:p>
          <a:p>
            <a:pPr marL="0" indent="0">
              <a:lnSpc>
                <a:spcPct val="100000"/>
              </a:lnSpc>
              <a:spcBef>
                <a:spcPts val="725"/>
              </a:spcBef>
              <a:buNone/>
            </a:pPr>
            <a:r>
              <a:rPr lang="en" sz="4266" dirty="0">
                <a:solidFill>
                  <a:schemeClr val="tx1">
                    <a:lumMod val="85000"/>
                    <a:lumOff val="15000"/>
                  </a:schemeClr>
                </a:solidFill>
              </a:rPr>
              <a:t>28. Disbursement Amount  </a:t>
            </a:r>
            <a:r>
              <a:rPr lang="en" sz="3199" dirty="0">
                <a:solidFill>
                  <a:srgbClr val="C00000"/>
                </a:solidFill>
              </a:rPr>
              <a:t>REQUIRED</a:t>
            </a:r>
            <a:endParaRPr sz="4266" dirty="0">
              <a:solidFill>
                <a:srgbClr val="C00000"/>
              </a:solidFill>
            </a:endParaRPr>
          </a:p>
          <a:p>
            <a:pPr marL="989441" lvl="1" indent="-291674">
              <a:lnSpc>
                <a:spcPct val="100000"/>
              </a:lnSpc>
              <a:spcBef>
                <a:spcPts val="635"/>
              </a:spcBef>
              <a:buSzPct val="87500"/>
              <a:buChar char="○"/>
            </a:pPr>
            <a:r>
              <a:rPr lang="en" sz="4266" dirty="0">
                <a:solidFill>
                  <a:schemeClr val="tx1">
                    <a:lumMod val="85000"/>
                    <a:lumOff val="15000"/>
                  </a:schemeClr>
                </a:solidFill>
              </a:rPr>
              <a:t>Original amount loaned to the borrower as indicated on the promissory note or disbursement records</a:t>
            </a:r>
          </a:p>
          <a:p>
            <a:pPr marL="989441" lvl="1" indent="-291674">
              <a:lnSpc>
                <a:spcPct val="100000"/>
              </a:lnSpc>
              <a:spcBef>
                <a:spcPts val="635"/>
              </a:spcBef>
              <a:buSzPct val="87500"/>
              <a:buChar char="○"/>
            </a:pPr>
            <a:endParaRPr sz="4266" dirty="0">
              <a:solidFill>
                <a:schemeClr val="tx1">
                  <a:lumMod val="85000"/>
                  <a:lumOff val="15000"/>
                </a:schemeClr>
              </a:solidFill>
            </a:endParaRPr>
          </a:p>
          <a:p>
            <a:pPr marL="0" indent="0">
              <a:lnSpc>
                <a:spcPct val="100000"/>
              </a:lnSpc>
              <a:spcBef>
                <a:spcPts val="725"/>
              </a:spcBef>
              <a:buNone/>
            </a:pPr>
            <a:r>
              <a:rPr lang="en" sz="4266" dirty="0">
                <a:solidFill>
                  <a:schemeClr val="tx1">
                    <a:lumMod val="85000"/>
                    <a:lumOff val="15000"/>
                  </a:schemeClr>
                </a:solidFill>
              </a:rPr>
              <a:t>29. Principal Amount Adjusted  </a:t>
            </a:r>
            <a:r>
              <a:rPr lang="en" sz="3199" dirty="0">
                <a:solidFill>
                  <a:srgbClr val="C00000"/>
                </a:solidFill>
              </a:rPr>
              <a:t>REQUIRED</a:t>
            </a:r>
            <a:endParaRPr sz="4266" dirty="0">
              <a:solidFill>
                <a:srgbClr val="C00000"/>
              </a:solidFill>
            </a:endParaRPr>
          </a:p>
          <a:p>
            <a:pPr marL="989441" lvl="1" indent="-291674">
              <a:lnSpc>
                <a:spcPct val="100000"/>
              </a:lnSpc>
              <a:spcBef>
                <a:spcPts val="635"/>
              </a:spcBef>
              <a:buSzPct val="87500"/>
              <a:buChar char="○"/>
            </a:pPr>
            <a:r>
              <a:rPr lang="en" sz="4266" dirty="0">
                <a:solidFill>
                  <a:schemeClr val="tx1">
                    <a:lumMod val="85000"/>
                    <a:lumOff val="15000"/>
                  </a:schemeClr>
                </a:solidFill>
              </a:rPr>
              <a:t>Any amount refunded or never disbursed that would reduce the principal</a:t>
            </a:r>
            <a:endParaRPr sz="4266" dirty="0">
              <a:solidFill>
                <a:schemeClr val="tx1">
                  <a:lumMod val="85000"/>
                  <a:lumOff val="15000"/>
                </a:schemeClr>
              </a:solidFill>
            </a:endParaRPr>
          </a:p>
          <a:p>
            <a:pPr marL="989441" lvl="1" indent="-291674">
              <a:lnSpc>
                <a:spcPct val="100000"/>
              </a:lnSpc>
              <a:spcBef>
                <a:spcPts val="635"/>
              </a:spcBef>
              <a:buSzPct val="87500"/>
              <a:buChar char="○"/>
            </a:pPr>
            <a:r>
              <a:rPr lang="en" sz="4266" dirty="0">
                <a:solidFill>
                  <a:schemeClr val="tx1">
                    <a:lumMod val="85000"/>
                    <a:lumOff val="15000"/>
                  </a:schemeClr>
                </a:solidFill>
              </a:rPr>
              <a:t>If none, enter $0.00</a:t>
            </a:r>
          </a:p>
          <a:p>
            <a:pPr marL="697767" lvl="1" indent="0">
              <a:lnSpc>
                <a:spcPct val="100000"/>
              </a:lnSpc>
              <a:spcBef>
                <a:spcPts val="635"/>
              </a:spcBef>
              <a:buSzPct val="87500"/>
              <a:buNone/>
            </a:pPr>
            <a:endParaRPr sz="4266" dirty="0">
              <a:solidFill>
                <a:schemeClr val="tx1">
                  <a:lumMod val="85000"/>
                  <a:lumOff val="15000"/>
                </a:schemeClr>
              </a:solidFill>
            </a:endParaRPr>
          </a:p>
          <a:p>
            <a:pPr marL="0" indent="0">
              <a:lnSpc>
                <a:spcPct val="100000"/>
              </a:lnSpc>
              <a:spcBef>
                <a:spcPts val="725"/>
              </a:spcBef>
              <a:buNone/>
            </a:pPr>
            <a:r>
              <a:rPr lang="en" sz="4266" dirty="0">
                <a:solidFill>
                  <a:schemeClr val="tx1">
                    <a:lumMod val="85000"/>
                    <a:lumOff val="15000"/>
                  </a:schemeClr>
                </a:solidFill>
              </a:rPr>
              <a:t>30. Principal Amount Repaid  </a:t>
            </a:r>
            <a:r>
              <a:rPr lang="en" sz="3199" dirty="0">
                <a:solidFill>
                  <a:srgbClr val="C00000"/>
                </a:solidFill>
              </a:rPr>
              <a:t>REQUIRED</a:t>
            </a:r>
            <a:endParaRPr sz="4266" dirty="0">
              <a:solidFill>
                <a:srgbClr val="C00000"/>
              </a:solidFill>
            </a:endParaRPr>
          </a:p>
          <a:p>
            <a:pPr marL="989441" lvl="1" indent="-291674">
              <a:lnSpc>
                <a:spcPct val="100000"/>
              </a:lnSpc>
              <a:spcBef>
                <a:spcPts val="635"/>
              </a:spcBef>
              <a:buSzPct val="87500"/>
              <a:buChar char="○"/>
            </a:pPr>
            <a:r>
              <a:rPr lang="en" sz="4266" dirty="0">
                <a:solidFill>
                  <a:schemeClr val="tx1">
                    <a:lumMod val="85000"/>
                    <a:lumOff val="15000"/>
                  </a:schemeClr>
                </a:solidFill>
              </a:rPr>
              <a:t>Total amount repaid and credited to principal as of the certification date</a:t>
            </a:r>
            <a:endParaRPr sz="4266" dirty="0">
              <a:solidFill>
                <a:schemeClr val="tx1">
                  <a:lumMod val="85000"/>
                  <a:lumOff val="15000"/>
                </a:schemeClr>
              </a:solidFill>
            </a:endParaRPr>
          </a:p>
          <a:p>
            <a:pPr marL="989441" lvl="1" indent="-291674">
              <a:lnSpc>
                <a:spcPct val="100000"/>
              </a:lnSpc>
              <a:spcBef>
                <a:spcPts val="635"/>
              </a:spcBef>
              <a:buSzPct val="87500"/>
              <a:buChar char="○"/>
            </a:pPr>
            <a:r>
              <a:rPr lang="en" sz="4266" dirty="0">
                <a:solidFill>
                  <a:schemeClr val="tx1">
                    <a:lumMod val="85000"/>
                    <a:lumOff val="15000"/>
                  </a:schemeClr>
                </a:solidFill>
              </a:rPr>
              <a:t>If none, enter $0.00</a:t>
            </a:r>
            <a:endParaRPr sz="2799" dirty="0">
              <a:solidFill>
                <a:schemeClr val="tx1">
                  <a:lumMod val="85000"/>
                  <a:lumOff val="1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title"/>
          </p:nvPr>
        </p:nvSpPr>
        <p:spPr>
          <a:prstGeom prst="rect">
            <a:avLst/>
          </a:prstGeom>
        </p:spPr>
        <p:txBody>
          <a:bodyPr spcFirstLastPara="1" wrap="square" lIns="91410" tIns="45688" rIns="91410" bIns="45688" anchor="ctr" anchorCtr="0">
            <a:normAutofit/>
          </a:bodyPr>
          <a:lstStyle/>
          <a:p>
            <a:r>
              <a:rPr lang="en" dirty="0"/>
              <a:t>Filling Out the Assignment Form</a:t>
            </a:r>
            <a:endParaRPr dirty="0"/>
          </a:p>
        </p:txBody>
      </p:sp>
      <p:sp>
        <p:nvSpPr>
          <p:cNvPr id="275" name="Google Shape;275;p46"/>
          <p:cNvSpPr txBox="1">
            <a:spLocks noGrp="1"/>
          </p:cNvSpPr>
          <p:nvPr>
            <p:ph idx="1"/>
          </p:nvPr>
        </p:nvSpPr>
        <p:spPr>
          <a:prstGeom prst="rect">
            <a:avLst/>
          </a:prstGeom>
        </p:spPr>
        <p:txBody>
          <a:bodyPr spcFirstLastPara="1" wrap="square" lIns="91410" tIns="45688" rIns="91410" bIns="45688" anchor="t" anchorCtr="0">
            <a:normAutofit/>
          </a:bodyPr>
          <a:lstStyle/>
          <a:p>
            <a:pPr marL="0" indent="0">
              <a:lnSpc>
                <a:spcPct val="100000"/>
              </a:lnSpc>
              <a:spcBef>
                <a:spcPts val="0"/>
              </a:spcBef>
              <a:buNone/>
            </a:pPr>
            <a:r>
              <a:rPr lang="en" dirty="0">
                <a:solidFill>
                  <a:schemeClr val="tx1">
                    <a:lumMod val="85000"/>
                    <a:lumOff val="15000"/>
                  </a:schemeClr>
                </a:solidFill>
              </a:rPr>
              <a:t>SECTION D - Loan Information:  Financial</a:t>
            </a:r>
            <a:endParaRPr dirty="0">
              <a:solidFill>
                <a:schemeClr val="tx1">
                  <a:lumMod val="85000"/>
                  <a:lumOff val="15000"/>
                </a:schemeClr>
              </a:solidFill>
            </a:endParaRPr>
          </a:p>
          <a:p>
            <a:pPr marL="0" indent="0">
              <a:lnSpc>
                <a:spcPct val="100000"/>
              </a:lnSpc>
              <a:spcBef>
                <a:spcPts val="853"/>
              </a:spcBef>
              <a:buNone/>
            </a:pPr>
            <a:endParaRPr dirty="0">
              <a:solidFill>
                <a:schemeClr val="tx1">
                  <a:lumMod val="85000"/>
                  <a:lumOff val="15000"/>
                </a:schemeClr>
              </a:solidFill>
            </a:endParaRPr>
          </a:p>
          <a:p>
            <a:pPr marL="0" indent="0">
              <a:lnSpc>
                <a:spcPct val="100000"/>
              </a:lnSpc>
              <a:spcBef>
                <a:spcPts val="853"/>
              </a:spcBef>
              <a:buNone/>
            </a:pPr>
            <a:r>
              <a:rPr lang="en" sz="2400" dirty="0">
                <a:solidFill>
                  <a:schemeClr val="tx1">
                    <a:lumMod val="85000"/>
                    <a:lumOff val="15000"/>
                  </a:schemeClr>
                </a:solidFill>
              </a:rPr>
              <a:t>31. Principal Amount Cancelled  </a:t>
            </a:r>
            <a:r>
              <a:rPr lang="en" sz="2400" dirty="0">
                <a:solidFill>
                  <a:srgbClr val="C00000"/>
                </a:solidFill>
              </a:rPr>
              <a:t>REQUIRED</a:t>
            </a:r>
            <a:endParaRPr sz="2400" b="1" dirty="0">
              <a:solidFill>
                <a:srgbClr val="C00000"/>
              </a:solidFill>
            </a:endParaRPr>
          </a:p>
          <a:p>
            <a:pPr marL="989441" lvl="1" indent="-380552">
              <a:lnSpc>
                <a:spcPct val="100000"/>
              </a:lnSpc>
              <a:spcBef>
                <a:spcPts val="746"/>
              </a:spcBef>
              <a:buSzPts val="2800"/>
              <a:buChar char="○"/>
            </a:pPr>
            <a:r>
              <a:rPr lang="en" sz="2000" dirty="0">
                <a:solidFill>
                  <a:schemeClr val="tx1">
                    <a:lumMod val="85000"/>
                    <a:lumOff val="15000"/>
                  </a:schemeClr>
                </a:solidFill>
              </a:rPr>
              <a:t>If none, enter $0.00</a:t>
            </a:r>
          </a:p>
          <a:p>
            <a:pPr marL="608889" lvl="1" indent="0">
              <a:lnSpc>
                <a:spcPct val="100000"/>
              </a:lnSpc>
              <a:spcBef>
                <a:spcPts val="746"/>
              </a:spcBef>
              <a:buSzPts val="2800"/>
              <a:buNone/>
            </a:pPr>
            <a:endParaRPr sz="2000" dirty="0">
              <a:solidFill>
                <a:schemeClr val="tx1">
                  <a:lumMod val="85000"/>
                  <a:lumOff val="15000"/>
                </a:schemeClr>
              </a:solidFill>
            </a:endParaRPr>
          </a:p>
          <a:p>
            <a:pPr marL="0" indent="0">
              <a:lnSpc>
                <a:spcPct val="100000"/>
              </a:lnSpc>
              <a:spcBef>
                <a:spcPts val="853"/>
              </a:spcBef>
              <a:buNone/>
            </a:pPr>
            <a:r>
              <a:rPr lang="en" sz="2400" dirty="0">
                <a:solidFill>
                  <a:schemeClr val="tx1">
                    <a:lumMod val="85000"/>
                    <a:lumOff val="15000"/>
                  </a:schemeClr>
                </a:solidFill>
              </a:rPr>
              <a:t>32. Principal Amount Outstanding (28 less 29, 30, 31)  </a:t>
            </a:r>
            <a:r>
              <a:rPr lang="en" sz="2400" dirty="0">
                <a:solidFill>
                  <a:srgbClr val="C00000"/>
                </a:solidFill>
              </a:rPr>
              <a:t>REQUIRED</a:t>
            </a:r>
            <a:endParaRPr sz="3600"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81" name="Google Shape;281;p47"/>
          <p:cNvSpPr txBox="1">
            <a:spLocks noGrp="1"/>
          </p:cNvSpPr>
          <p:nvPr>
            <p:ph idx="1"/>
          </p:nvPr>
        </p:nvSpPr>
        <p:spPr>
          <a:prstGeom prst="rect">
            <a:avLst/>
          </a:prstGeom>
        </p:spPr>
        <p:txBody>
          <a:bodyPr spcFirstLastPara="1" wrap="square" lIns="91410" tIns="45688" rIns="91410" bIns="45688" anchor="t" anchorCtr="0">
            <a:normAutofit fontScale="62500" lnSpcReduction="20000"/>
          </a:bodyPr>
          <a:lstStyle/>
          <a:p>
            <a:pPr marL="0" indent="0">
              <a:lnSpc>
                <a:spcPct val="100000"/>
              </a:lnSpc>
              <a:spcBef>
                <a:spcPts val="0"/>
              </a:spcBef>
              <a:buSzPct val="100000"/>
              <a:buNone/>
            </a:pPr>
            <a:r>
              <a:rPr lang="en" sz="3600" dirty="0">
                <a:solidFill>
                  <a:schemeClr val="tx1">
                    <a:lumMod val="85000"/>
                    <a:lumOff val="15000"/>
                  </a:schemeClr>
                </a:solidFill>
              </a:rPr>
              <a:t>SECTION D - Loan Information:  Financial</a:t>
            </a:r>
            <a:br>
              <a:rPr lang="en" sz="3600" dirty="0">
                <a:solidFill>
                  <a:schemeClr val="tx1">
                    <a:lumMod val="85000"/>
                    <a:lumOff val="15000"/>
                  </a:schemeClr>
                </a:solidFill>
              </a:rPr>
            </a:br>
            <a:endParaRPr sz="3600" dirty="0">
              <a:solidFill>
                <a:schemeClr val="tx1">
                  <a:lumMod val="85000"/>
                  <a:lumOff val="15000"/>
                </a:schemeClr>
              </a:solidFill>
            </a:endParaRPr>
          </a:p>
          <a:p>
            <a:pPr marL="0" indent="0">
              <a:lnSpc>
                <a:spcPct val="100000"/>
              </a:lnSpc>
              <a:spcBef>
                <a:spcPts val="725"/>
              </a:spcBef>
              <a:buSzPct val="100000"/>
              <a:buNone/>
            </a:pPr>
            <a:r>
              <a:rPr lang="en" sz="2900" dirty="0">
                <a:solidFill>
                  <a:schemeClr val="tx1">
                    <a:lumMod val="85000"/>
                    <a:lumOff val="15000"/>
                  </a:schemeClr>
                </a:solidFill>
              </a:rPr>
              <a:t>33. Collection Costs Repaid  </a:t>
            </a:r>
            <a:r>
              <a:rPr lang="en" sz="2900" dirty="0">
                <a:solidFill>
                  <a:srgbClr val="C00000"/>
                </a:solidFill>
              </a:rPr>
              <a:t>REQUIRED</a:t>
            </a:r>
            <a:endParaRPr sz="2900" dirty="0">
              <a:solidFill>
                <a:srgbClr val="C00000"/>
              </a:solidFill>
            </a:endParaRPr>
          </a:p>
          <a:p>
            <a:pPr marL="989441" lvl="1" indent="-291674">
              <a:lnSpc>
                <a:spcPct val="100000"/>
              </a:lnSpc>
              <a:spcBef>
                <a:spcPts val="635"/>
              </a:spcBef>
              <a:buSzPct val="87500"/>
              <a:buChar char="○"/>
            </a:pPr>
            <a:r>
              <a:rPr lang="en" sz="2900" dirty="0">
                <a:solidFill>
                  <a:schemeClr val="tx1">
                    <a:lumMod val="85000"/>
                    <a:lumOff val="15000"/>
                  </a:schemeClr>
                </a:solidFill>
              </a:rPr>
              <a:t>This includes any collection fees that were repaid</a:t>
            </a:r>
            <a:endParaRPr sz="2900" dirty="0">
              <a:solidFill>
                <a:schemeClr val="tx1">
                  <a:lumMod val="85000"/>
                  <a:lumOff val="15000"/>
                </a:schemeClr>
              </a:solidFill>
            </a:endParaRPr>
          </a:p>
          <a:p>
            <a:pPr marL="989441" lvl="1" indent="-291674">
              <a:lnSpc>
                <a:spcPct val="100000"/>
              </a:lnSpc>
              <a:spcBef>
                <a:spcPts val="635"/>
              </a:spcBef>
              <a:buSzPct val="87500"/>
              <a:buChar char="○"/>
            </a:pPr>
            <a:r>
              <a:rPr lang="en" sz="2900" dirty="0">
                <a:solidFill>
                  <a:schemeClr val="tx1">
                    <a:lumMod val="85000"/>
                    <a:lumOff val="15000"/>
                  </a:schemeClr>
                </a:solidFill>
              </a:rPr>
              <a:t>If none, enter $0.00</a:t>
            </a:r>
          </a:p>
          <a:p>
            <a:pPr marL="697767" lvl="1" indent="0">
              <a:lnSpc>
                <a:spcPct val="100000"/>
              </a:lnSpc>
              <a:spcBef>
                <a:spcPts val="635"/>
              </a:spcBef>
              <a:buSzPct val="87500"/>
              <a:buNone/>
            </a:pPr>
            <a:endParaRPr sz="2900" dirty="0">
              <a:solidFill>
                <a:schemeClr val="tx1">
                  <a:lumMod val="85000"/>
                  <a:lumOff val="15000"/>
                </a:schemeClr>
              </a:solidFill>
            </a:endParaRPr>
          </a:p>
          <a:p>
            <a:pPr marL="0" indent="0">
              <a:lnSpc>
                <a:spcPct val="100000"/>
              </a:lnSpc>
              <a:spcBef>
                <a:spcPts val="725"/>
              </a:spcBef>
              <a:buSzPct val="100000"/>
              <a:buNone/>
            </a:pPr>
            <a:r>
              <a:rPr lang="en" sz="2900" dirty="0">
                <a:solidFill>
                  <a:schemeClr val="tx1">
                    <a:lumMod val="85000"/>
                    <a:lumOff val="15000"/>
                  </a:schemeClr>
                </a:solidFill>
              </a:rPr>
              <a:t>34. Interest Repaid  </a:t>
            </a:r>
            <a:r>
              <a:rPr lang="en" sz="2900" dirty="0">
                <a:solidFill>
                  <a:srgbClr val="C00000"/>
                </a:solidFill>
              </a:rPr>
              <a:t>REQUIRED</a:t>
            </a:r>
            <a:endParaRPr sz="2900" dirty="0">
              <a:solidFill>
                <a:srgbClr val="C00000"/>
              </a:solidFill>
            </a:endParaRPr>
          </a:p>
          <a:p>
            <a:pPr marL="989441" lvl="1" indent="-291674">
              <a:lnSpc>
                <a:spcPct val="100000"/>
              </a:lnSpc>
              <a:spcBef>
                <a:spcPts val="635"/>
              </a:spcBef>
              <a:buSzPct val="87500"/>
              <a:buChar char="○"/>
            </a:pPr>
            <a:r>
              <a:rPr lang="en" sz="2900" dirty="0">
                <a:solidFill>
                  <a:schemeClr val="tx1">
                    <a:lumMod val="85000"/>
                    <a:lumOff val="15000"/>
                  </a:schemeClr>
                </a:solidFill>
              </a:rPr>
              <a:t>If none, enter $0.00</a:t>
            </a:r>
          </a:p>
          <a:p>
            <a:pPr marL="697767" lvl="1" indent="0">
              <a:lnSpc>
                <a:spcPct val="100000"/>
              </a:lnSpc>
              <a:spcBef>
                <a:spcPts val="635"/>
              </a:spcBef>
              <a:buSzPct val="87500"/>
              <a:buNone/>
            </a:pPr>
            <a:endParaRPr sz="2900" dirty="0">
              <a:solidFill>
                <a:schemeClr val="tx1">
                  <a:lumMod val="85000"/>
                  <a:lumOff val="15000"/>
                </a:schemeClr>
              </a:solidFill>
            </a:endParaRPr>
          </a:p>
          <a:p>
            <a:pPr marL="0" indent="0">
              <a:lnSpc>
                <a:spcPct val="100000"/>
              </a:lnSpc>
              <a:spcBef>
                <a:spcPts val="725"/>
              </a:spcBef>
              <a:buSzPct val="100000"/>
              <a:buNone/>
            </a:pPr>
            <a:r>
              <a:rPr lang="en" sz="2900" dirty="0">
                <a:solidFill>
                  <a:schemeClr val="tx1">
                    <a:lumMod val="85000"/>
                    <a:lumOff val="15000"/>
                  </a:schemeClr>
                </a:solidFill>
              </a:rPr>
              <a:t>35. Interest Cancelled  </a:t>
            </a:r>
            <a:r>
              <a:rPr lang="en" sz="2900" dirty="0">
                <a:solidFill>
                  <a:srgbClr val="C00000"/>
                </a:solidFill>
              </a:rPr>
              <a:t>REQUIRED</a:t>
            </a:r>
            <a:endParaRPr sz="2900" dirty="0">
              <a:solidFill>
                <a:srgbClr val="C00000"/>
              </a:solidFill>
            </a:endParaRPr>
          </a:p>
          <a:p>
            <a:pPr marL="989441" lvl="1" indent="-291674">
              <a:lnSpc>
                <a:spcPct val="100000"/>
              </a:lnSpc>
              <a:spcBef>
                <a:spcPts val="635"/>
              </a:spcBef>
              <a:buSzPct val="87500"/>
              <a:buChar char="○"/>
            </a:pPr>
            <a:r>
              <a:rPr lang="en" sz="2900" dirty="0">
                <a:solidFill>
                  <a:schemeClr val="tx1">
                    <a:lumMod val="85000"/>
                    <a:lumOff val="15000"/>
                  </a:schemeClr>
                </a:solidFill>
              </a:rPr>
              <a:t>If none, enter $0.00</a:t>
            </a:r>
          </a:p>
          <a:p>
            <a:pPr marL="697767" lvl="1" indent="0">
              <a:lnSpc>
                <a:spcPct val="100000"/>
              </a:lnSpc>
              <a:spcBef>
                <a:spcPts val="635"/>
              </a:spcBef>
              <a:buSzPct val="87500"/>
              <a:buNone/>
            </a:pPr>
            <a:endParaRPr sz="2900" dirty="0">
              <a:solidFill>
                <a:schemeClr val="tx1">
                  <a:lumMod val="85000"/>
                  <a:lumOff val="15000"/>
                </a:schemeClr>
              </a:solidFill>
            </a:endParaRPr>
          </a:p>
          <a:p>
            <a:pPr marL="0" indent="0">
              <a:lnSpc>
                <a:spcPct val="100000"/>
              </a:lnSpc>
              <a:spcBef>
                <a:spcPts val="725"/>
              </a:spcBef>
              <a:buSzPct val="100000"/>
              <a:buNone/>
            </a:pPr>
            <a:r>
              <a:rPr lang="en" sz="2900" dirty="0">
                <a:solidFill>
                  <a:schemeClr val="tx1">
                    <a:lumMod val="85000"/>
                    <a:lumOff val="15000"/>
                  </a:schemeClr>
                </a:solidFill>
              </a:rPr>
              <a:t>36. Interest Due  </a:t>
            </a:r>
            <a:r>
              <a:rPr lang="en" sz="2900" dirty="0">
                <a:solidFill>
                  <a:srgbClr val="C00000"/>
                </a:solidFill>
              </a:rPr>
              <a:t>REQUIRED</a:t>
            </a:r>
            <a:endParaRPr sz="2900" dirty="0">
              <a:solidFill>
                <a:srgbClr val="C00000"/>
              </a:solidFill>
            </a:endParaRPr>
          </a:p>
          <a:p>
            <a:pPr marL="989441" lvl="1" indent="-291674">
              <a:lnSpc>
                <a:spcPct val="100000"/>
              </a:lnSpc>
              <a:spcBef>
                <a:spcPts val="635"/>
              </a:spcBef>
              <a:buSzPct val="87500"/>
              <a:buChar char="○"/>
            </a:pPr>
            <a:r>
              <a:rPr lang="en" sz="2900" dirty="0">
                <a:solidFill>
                  <a:schemeClr val="tx1">
                    <a:lumMod val="85000"/>
                    <a:lumOff val="15000"/>
                  </a:schemeClr>
                </a:solidFill>
              </a:rPr>
              <a:t>If none, enter $0.00</a:t>
            </a:r>
            <a:endParaRPr sz="2900" dirty="0">
              <a:solidFill>
                <a:schemeClr val="tx1">
                  <a:lumMod val="85000"/>
                  <a:lumOff val="1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8"/>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87" name="Google Shape;287;p48"/>
          <p:cNvSpPr txBox="1">
            <a:spLocks noGrp="1"/>
          </p:cNvSpPr>
          <p:nvPr>
            <p:ph idx="1"/>
          </p:nvPr>
        </p:nvSpPr>
        <p:spPr>
          <a:prstGeom prst="rect">
            <a:avLst/>
          </a:prstGeom>
        </p:spPr>
        <p:txBody>
          <a:bodyPr spcFirstLastPara="1" wrap="square" lIns="91410" tIns="45688" rIns="91410" bIns="45688" anchor="t" anchorCtr="0">
            <a:noAutofit/>
          </a:bodyPr>
          <a:lstStyle/>
          <a:p>
            <a:pPr marL="0" indent="0">
              <a:lnSpc>
                <a:spcPct val="100000"/>
              </a:lnSpc>
              <a:spcBef>
                <a:spcPts val="0"/>
              </a:spcBef>
              <a:buNone/>
            </a:pPr>
            <a:r>
              <a:rPr lang="en" sz="2800" dirty="0">
                <a:solidFill>
                  <a:schemeClr val="tx1">
                    <a:lumMod val="85000"/>
                    <a:lumOff val="15000"/>
                  </a:schemeClr>
                </a:solidFill>
              </a:rPr>
              <a:t>SECTION D - Loan Information:  Financial</a:t>
            </a:r>
            <a:br>
              <a:rPr lang="en" sz="2800" dirty="0">
                <a:solidFill>
                  <a:schemeClr val="tx1">
                    <a:lumMod val="85000"/>
                    <a:lumOff val="15000"/>
                  </a:schemeClr>
                </a:solidFill>
              </a:rPr>
            </a:br>
            <a:endParaRPr sz="2800" dirty="0">
              <a:solidFill>
                <a:schemeClr val="tx1">
                  <a:lumMod val="85000"/>
                  <a:lumOff val="15000"/>
                </a:schemeClr>
              </a:solidFill>
            </a:endParaRPr>
          </a:p>
          <a:p>
            <a:pPr marL="0" indent="0">
              <a:lnSpc>
                <a:spcPct val="100000"/>
              </a:lnSpc>
              <a:spcBef>
                <a:spcPts val="789"/>
              </a:spcBef>
              <a:buNone/>
            </a:pPr>
            <a:r>
              <a:rPr lang="en" sz="2400" dirty="0">
                <a:solidFill>
                  <a:schemeClr val="tx1">
                    <a:lumMod val="85000"/>
                    <a:lumOff val="15000"/>
                  </a:schemeClr>
                </a:solidFill>
              </a:rPr>
              <a:t>37. Collection Costs/Penalty/Late Charges </a:t>
            </a:r>
            <a:r>
              <a:rPr lang="en" sz="2400" dirty="0">
                <a:solidFill>
                  <a:srgbClr val="C00000"/>
                </a:solidFill>
              </a:rPr>
              <a:t>REQUIRED</a:t>
            </a:r>
            <a:endParaRPr sz="2400" b="1" dirty="0">
              <a:solidFill>
                <a:srgbClr val="C00000"/>
              </a:solidFill>
            </a:endParaRPr>
          </a:p>
          <a:p>
            <a:pPr marL="989441" lvl="1" indent="-362776">
              <a:lnSpc>
                <a:spcPct val="100000"/>
              </a:lnSpc>
              <a:spcBef>
                <a:spcPts val="690"/>
              </a:spcBef>
              <a:buSzPct val="155555"/>
              <a:buChar char="○"/>
            </a:pPr>
            <a:r>
              <a:rPr lang="en" sz="2000" dirty="0">
                <a:solidFill>
                  <a:schemeClr val="tx1">
                    <a:lumMod val="85000"/>
                    <a:lumOff val="15000"/>
                  </a:schemeClr>
                </a:solidFill>
              </a:rPr>
              <a:t>Include any collection costs that have been assessed on the loan</a:t>
            </a:r>
            <a:endParaRPr sz="2000" dirty="0">
              <a:solidFill>
                <a:schemeClr val="tx1">
                  <a:lumMod val="85000"/>
                  <a:lumOff val="15000"/>
                </a:schemeClr>
              </a:solidFill>
            </a:endParaRPr>
          </a:p>
          <a:p>
            <a:pPr marL="989441" lvl="1" indent="-362776">
              <a:lnSpc>
                <a:spcPct val="100000"/>
              </a:lnSpc>
              <a:spcBef>
                <a:spcPts val="690"/>
              </a:spcBef>
              <a:buSzPct val="155555"/>
              <a:buChar char="○"/>
            </a:pPr>
            <a:r>
              <a:rPr lang="en" sz="2000" dirty="0">
                <a:solidFill>
                  <a:schemeClr val="tx1">
                    <a:lumMod val="85000"/>
                    <a:lumOff val="15000"/>
                  </a:schemeClr>
                </a:solidFill>
              </a:rPr>
              <a:t>Include any penalty or late charges assessed</a:t>
            </a:r>
            <a:endParaRPr sz="2000" dirty="0">
              <a:solidFill>
                <a:schemeClr val="tx1">
                  <a:lumMod val="85000"/>
                  <a:lumOff val="15000"/>
                </a:schemeClr>
              </a:solidFill>
            </a:endParaRPr>
          </a:p>
          <a:p>
            <a:pPr marL="989441" lvl="1" indent="-362776">
              <a:lnSpc>
                <a:spcPct val="100000"/>
              </a:lnSpc>
              <a:spcBef>
                <a:spcPts val="690"/>
              </a:spcBef>
              <a:buSzPct val="155555"/>
              <a:buChar char="○"/>
            </a:pPr>
            <a:r>
              <a:rPr lang="en" sz="2000" dirty="0">
                <a:solidFill>
                  <a:schemeClr val="tx1">
                    <a:lumMod val="85000"/>
                    <a:lumOff val="15000"/>
                  </a:schemeClr>
                </a:solidFill>
              </a:rPr>
              <a:t>Include any costs of activities such as skip-tracing, litigation, address searches, and generation of letters</a:t>
            </a:r>
            <a:endParaRPr sz="2000" dirty="0">
              <a:solidFill>
                <a:schemeClr val="tx1">
                  <a:lumMod val="85000"/>
                  <a:lumOff val="15000"/>
                </a:schemeClr>
              </a:solidFill>
            </a:endParaRPr>
          </a:p>
          <a:p>
            <a:pPr marL="989441" lvl="1" indent="-362776">
              <a:lnSpc>
                <a:spcPct val="100000"/>
              </a:lnSpc>
              <a:spcBef>
                <a:spcPts val="690"/>
              </a:spcBef>
              <a:buSzPct val="155555"/>
              <a:buChar char="○"/>
            </a:pPr>
            <a:r>
              <a:rPr lang="en" sz="2000" dirty="0">
                <a:solidFill>
                  <a:schemeClr val="tx1">
                    <a:lumMod val="85000"/>
                    <a:lumOff val="15000"/>
                  </a:schemeClr>
                </a:solidFill>
              </a:rPr>
              <a:t>If none, enter $0.00</a:t>
            </a:r>
          </a:p>
          <a:p>
            <a:pPr marL="626665" lvl="1" indent="0">
              <a:lnSpc>
                <a:spcPct val="100000"/>
              </a:lnSpc>
              <a:spcBef>
                <a:spcPts val="690"/>
              </a:spcBef>
              <a:buSzPct val="155555"/>
              <a:buNone/>
            </a:pPr>
            <a:endParaRPr sz="2000" dirty="0">
              <a:solidFill>
                <a:schemeClr val="tx1">
                  <a:lumMod val="85000"/>
                  <a:lumOff val="15000"/>
                </a:schemeClr>
              </a:solidFill>
            </a:endParaRPr>
          </a:p>
          <a:p>
            <a:pPr marL="0" indent="0">
              <a:lnSpc>
                <a:spcPct val="100000"/>
              </a:lnSpc>
              <a:spcBef>
                <a:spcPts val="789"/>
              </a:spcBef>
              <a:buNone/>
            </a:pPr>
            <a:r>
              <a:rPr lang="en" sz="2400" dirty="0">
                <a:solidFill>
                  <a:schemeClr val="tx1">
                    <a:lumMod val="85000"/>
                    <a:lumOff val="15000"/>
                  </a:schemeClr>
                </a:solidFill>
              </a:rPr>
              <a:t>38. Total Amount Outstanding (Sum of Items, 32, 36, and 37)  </a:t>
            </a:r>
            <a:r>
              <a:rPr lang="en" sz="2400" dirty="0">
                <a:solidFill>
                  <a:srgbClr val="C00000"/>
                </a:solidFill>
              </a:rPr>
              <a:t>REQUIRED</a:t>
            </a:r>
            <a:endParaRPr sz="36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50812" y="3048000"/>
            <a:ext cx="11151379" cy="914401"/>
          </a:xfrm>
          <a:prstGeom prst="rect">
            <a:avLst/>
          </a:prstGeom>
          <a:noFill/>
          <a:ln>
            <a:noFill/>
          </a:ln>
        </p:spPr>
        <p:txBody>
          <a:bodyPr spcFirstLastPara="1" wrap="square" lIns="91410" tIns="45688" rIns="91410" bIns="45688" anchor="ctr" anchorCtr="0">
            <a:normAutofit/>
          </a:bodyPr>
          <a:lstStyle/>
          <a:p>
            <a:r>
              <a:rPr lang="en" dirty="0"/>
              <a:t>COMMUNICATIONS FROM THE dept. of ED</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9"/>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93" name="Google Shape;293;p49"/>
          <p:cNvSpPr txBox="1">
            <a:spLocks noGrp="1"/>
          </p:cNvSpPr>
          <p:nvPr>
            <p:ph idx="1"/>
          </p:nvPr>
        </p:nvSpPr>
        <p:spPr>
          <a:prstGeom prst="rect">
            <a:avLst/>
          </a:prstGeom>
        </p:spPr>
        <p:txBody>
          <a:bodyPr spcFirstLastPara="1" wrap="square" lIns="91410" tIns="45688" rIns="91410" bIns="45688" anchor="t" anchorCtr="0">
            <a:noAutofit/>
          </a:bodyPr>
          <a:lstStyle/>
          <a:p>
            <a:pPr marL="0" indent="0">
              <a:spcBef>
                <a:spcPts val="0"/>
              </a:spcBef>
              <a:buSzPts val="358"/>
              <a:buNone/>
            </a:pPr>
            <a:r>
              <a:rPr lang="en" sz="2400" dirty="0">
                <a:solidFill>
                  <a:schemeClr val="tx1">
                    <a:lumMod val="85000"/>
                    <a:lumOff val="15000"/>
                  </a:schemeClr>
                </a:solidFill>
              </a:rPr>
              <a:t>SECTION E - Loan Information:  Financial</a:t>
            </a:r>
            <a:br>
              <a:rPr lang="en" sz="2400" dirty="0">
                <a:solidFill>
                  <a:schemeClr val="tx1">
                    <a:lumMod val="85000"/>
                    <a:lumOff val="15000"/>
                  </a:schemeClr>
                </a:solidFill>
              </a:rPr>
            </a:b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39. Type of Cancellation</a:t>
            </a: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40. Percentage Rate</a:t>
            </a: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41. Principal Cancelled</a:t>
            </a: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42. Interest Cancelled</a:t>
            </a: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43. Cancellation Service Start Date</a:t>
            </a: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44. Cancellation Service End Date</a:t>
            </a:r>
            <a:endParaRPr sz="2400" dirty="0">
              <a:solidFill>
                <a:schemeClr val="tx1">
                  <a:lumMod val="85000"/>
                  <a:lumOff val="15000"/>
                </a:schemeClr>
              </a:solidFill>
            </a:endParaRPr>
          </a:p>
          <a:p>
            <a:pPr marL="0" indent="0">
              <a:spcBef>
                <a:spcPts val="533"/>
              </a:spcBef>
              <a:buSzPts val="358"/>
              <a:buNone/>
            </a:pPr>
            <a:endParaRPr sz="2000" dirty="0">
              <a:solidFill>
                <a:schemeClr val="tx1">
                  <a:lumMod val="85000"/>
                  <a:lumOff val="15000"/>
                </a:schemeClr>
              </a:solidFill>
            </a:endParaRPr>
          </a:p>
          <a:p>
            <a:pPr marL="0" indent="0">
              <a:spcBef>
                <a:spcPts val="533"/>
              </a:spcBef>
              <a:buSzPts val="358"/>
              <a:buNone/>
            </a:pPr>
            <a:r>
              <a:rPr lang="en" sz="1600" dirty="0">
                <a:solidFill>
                  <a:schemeClr val="tx1">
                    <a:lumMod val="85000"/>
                    <a:lumOff val="15000"/>
                  </a:schemeClr>
                </a:solidFill>
              </a:rPr>
              <a:t>NOTE: The sum of the amounts in Field 41 must equal the amount in Field 31.</a:t>
            </a:r>
            <a:endParaRPr sz="1600" dirty="0">
              <a:solidFill>
                <a:schemeClr val="tx1">
                  <a:lumMod val="85000"/>
                  <a:lumOff val="15000"/>
                </a:schemeClr>
              </a:solidFill>
            </a:endParaRPr>
          </a:p>
          <a:p>
            <a:pPr marL="0" indent="0">
              <a:spcBef>
                <a:spcPts val="533"/>
              </a:spcBef>
              <a:buSzPts val="358"/>
              <a:buNone/>
            </a:pPr>
            <a:r>
              <a:rPr lang="en" sz="1600" dirty="0">
                <a:solidFill>
                  <a:schemeClr val="tx1">
                    <a:lumMod val="85000"/>
                    <a:lumOff val="15000"/>
                  </a:schemeClr>
                </a:solidFill>
              </a:rPr>
              <a:t>NOTE: The sum of the amounts in Field 42 must equal the amount in Field 35.</a:t>
            </a:r>
            <a:endParaRPr sz="1600" dirty="0">
              <a:solidFill>
                <a:schemeClr val="tx1">
                  <a:lumMod val="85000"/>
                  <a:lumOff val="15000"/>
                </a:schemeClr>
              </a:solidFill>
            </a:endParaRPr>
          </a:p>
          <a:p>
            <a:pPr marL="0" indent="0">
              <a:spcBef>
                <a:spcPts val="533"/>
              </a:spcBef>
              <a:buSzPts val="358"/>
              <a:buNone/>
            </a:pPr>
            <a:r>
              <a:rPr lang="en" sz="1600" dirty="0">
                <a:solidFill>
                  <a:schemeClr val="tx1">
                    <a:lumMod val="85000"/>
                    <a:lumOff val="15000"/>
                  </a:schemeClr>
                </a:solidFill>
              </a:rPr>
              <a:t>NOTE: You do not need to submit the cancellation documentation with the assignment, but you must retain it for three (3) years from the date the loan is assigned.</a:t>
            </a:r>
            <a:endParaRPr sz="1050" dirty="0">
              <a:solidFill>
                <a:schemeClr val="tx1">
                  <a:lumMod val="85000"/>
                  <a:lumOff val="1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0"/>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SUPPORTING DOCUMENTS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1"/>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dirty="0"/>
              <a:t>Original Promissory Note or</a:t>
            </a:r>
            <a:endParaRPr dirty="0"/>
          </a:p>
          <a:p>
            <a:r>
              <a:rPr lang="en" dirty="0"/>
              <a:t>Perkins Master Promissory Note (MPN)</a:t>
            </a:r>
            <a:endParaRPr dirty="0"/>
          </a:p>
        </p:txBody>
      </p:sp>
      <p:sp>
        <p:nvSpPr>
          <p:cNvPr id="305" name="Google Shape;305;p51"/>
          <p:cNvSpPr txBox="1">
            <a:spLocks noGrp="1"/>
          </p:cNvSpPr>
          <p:nvPr>
            <p:ph idx="1"/>
          </p:nvPr>
        </p:nvSpPr>
        <p:spPr>
          <a:xfrm>
            <a:off x="609441" y="1874837"/>
            <a:ext cx="10969943" cy="4525963"/>
          </a:xfrm>
          <a:prstGeom prst="rect">
            <a:avLst/>
          </a:prstGeom>
        </p:spPr>
        <p:txBody>
          <a:bodyPr spcFirstLastPara="1" wrap="square" lIns="91410" tIns="45688" rIns="91410" bIns="45688" anchor="t" anchorCtr="0">
            <a:normAutofit fontScale="62500" lnSpcReduction="20000"/>
          </a:bodyPr>
          <a:lstStyle/>
          <a:p>
            <a:pPr marL="456674" indent="-382350">
              <a:lnSpc>
                <a:spcPct val="134000"/>
              </a:lnSpc>
              <a:spcBef>
                <a:spcPts val="600"/>
              </a:spcBef>
              <a:spcAft>
                <a:spcPts val="600"/>
              </a:spcAft>
              <a:buSzPct val="76299"/>
              <a:buChar char="●"/>
            </a:pPr>
            <a:r>
              <a:rPr lang="en" dirty="0">
                <a:solidFill>
                  <a:schemeClr val="tx1">
                    <a:lumMod val="85000"/>
                    <a:lumOff val="15000"/>
                  </a:schemeClr>
                </a:solidFill>
              </a:rPr>
              <a:t>Original Perkins promissory notes are required for all loans, if available. </a:t>
            </a:r>
            <a:endParaRPr dirty="0">
              <a:solidFill>
                <a:schemeClr val="tx1">
                  <a:lumMod val="85000"/>
                  <a:lumOff val="15000"/>
                </a:schemeClr>
              </a:solidFill>
            </a:endParaRPr>
          </a:p>
          <a:p>
            <a:pPr marL="456674" indent="-382350">
              <a:lnSpc>
                <a:spcPct val="134000"/>
              </a:lnSpc>
              <a:spcBef>
                <a:spcPts val="600"/>
              </a:spcBef>
              <a:spcAft>
                <a:spcPts val="600"/>
              </a:spcAft>
              <a:buSzPct val="76299"/>
              <a:buChar char="●"/>
            </a:pPr>
            <a:r>
              <a:rPr lang="en" dirty="0">
                <a:solidFill>
                  <a:schemeClr val="tx1">
                    <a:lumMod val="85000"/>
                    <a:lumOff val="15000"/>
                  </a:schemeClr>
                </a:solidFill>
              </a:rPr>
              <a:t>All promissory notes submitted for assignment must be valid legal instruments. </a:t>
            </a:r>
            <a:endParaRPr dirty="0">
              <a:solidFill>
                <a:schemeClr val="tx1">
                  <a:lumMod val="85000"/>
                  <a:lumOff val="15000"/>
                </a:schemeClr>
              </a:solidFill>
            </a:endParaRPr>
          </a:p>
          <a:p>
            <a:pPr marL="456674" indent="-382350">
              <a:lnSpc>
                <a:spcPct val="134000"/>
              </a:lnSpc>
              <a:spcBef>
                <a:spcPts val="600"/>
              </a:spcBef>
              <a:spcAft>
                <a:spcPts val="600"/>
              </a:spcAft>
              <a:buSzPct val="76299"/>
              <a:buChar char="●"/>
            </a:pPr>
            <a:r>
              <a:rPr lang="en" dirty="0">
                <a:solidFill>
                  <a:schemeClr val="tx1">
                    <a:lumMod val="85000"/>
                    <a:lumOff val="15000"/>
                  </a:schemeClr>
                </a:solidFill>
              </a:rPr>
              <a:t>The promissory notes must contain signatures, loan amounts, and dates for each loan period. </a:t>
            </a:r>
            <a:endParaRPr dirty="0">
              <a:solidFill>
                <a:schemeClr val="tx1">
                  <a:lumMod val="85000"/>
                  <a:lumOff val="15000"/>
                </a:schemeClr>
              </a:solidFill>
            </a:endParaRPr>
          </a:p>
          <a:p>
            <a:pPr marL="456674" indent="-382350">
              <a:lnSpc>
                <a:spcPct val="134000"/>
              </a:lnSpc>
              <a:spcBef>
                <a:spcPts val="600"/>
              </a:spcBef>
              <a:spcAft>
                <a:spcPts val="600"/>
              </a:spcAft>
              <a:buSzPct val="76299"/>
              <a:buChar char="●"/>
            </a:pPr>
            <a:r>
              <a:rPr lang="en" dirty="0">
                <a:solidFill>
                  <a:schemeClr val="tx1">
                    <a:lumMod val="85000"/>
                    <a:lumOff val="15000"/>
                  </a:schemeClr>
                </a:solidFill>
              </a:rPr>
              <a:t>Perkins Master Promissory Notes (MPNs) must contain the borrower’s signature and the principal amount loaned must be substantiated by institutional disbursement records.</a:t>
            </a:r>
            <a:endParaRPr dirty="0">
              <a:solidFill>
                <a:schemeClr val="tx1">
                  <a:lumMod val="85000"/>
                  <a:lumOff val="15000"/>
                </a:schemeClr>
              </a:solidFill>
            </a:endParaRPr>
          </a:p>
          <a:p>
            <a:pPr marL="456674" indent="-382350">
              <a:lnSpc>
                <a:spcPct val="134000"/>
              </a:lnSpc>
              <a:spcBef>
                <a:spcPts val="600"/>
              </a:spcBef>
              <a:spcAft>
                <a:spcPts val="600"/>
              </a:spcAft>
              <a:buSzPct val="76299"/>
              <a:buChar char="●"/>
            </a:pPr>
            <a:r>
              <a:rPr lang="en" dirty="0">
                <a:solidFill>
                  <a:schemeClr val="tx1">
                    <a:lumMod val="85000"/>
                    <a:lumOff val="15000"/>
                  </a:schemeClr>
                </a:solidFill>
              </a:rPr>
              <a:t>Perkins Loan promissory notes that were signed electronically are acceptable.  </a:t>
            </a:r>
            <a:endParaRPr dirty="0">
              <a:solidFill>
                <a:schemeClr val="tx1">
                  <a:lumMod val="85000"/>
                  <a:lumOff val="15000"/>
                </a:schemeClr>
              </a:solidFill>
            </a:endParaRPr>
          </a:p>
          <a:p>
            <a:pPr marL="456674" indent="-382350">
              <a:lnSpc>
                <a:spcPct val="134000"/>
              </a:lnSpc>
              <a:spcBef>
                <a:spcPts val="600"/>
              </a:spcBef>
              <a:spcAft>
                <a:spcPts val="600"/>
              </a:spcAft>
              <a:buSzPct val="76299"/>
              <a:buChar char="●"/>
            </a:pPr>
            <a:r>
              <a:rPr lang="en" dirty="0">
                <a:solidFill>
                  <a:schemeClr val="tx1">
                    <a:lumMod val="85000"/>
                    <a:lumOff val="15000"/>
                  </a:schemeClr>
                </a:solidFill>
              </a:rPr>
              <a:t>If the original promissory note is no longer available and only a photocopy exists, the photocopy (front and back) can be used and must be certified as a true copy by an appropriate school official such as the Controller or Vice President of Finance.</a:t>
            </a:r>
            <a:endParaRPr dirty="0">
              <a:solidFill>
                <a:schemeClr val="tx1">
                  <a:lumMod val="85000"/>
                  <a:lumOff val="1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2"/>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a:t>Original Promissory Note or</a:t>
            </a:r>
            <a:endParaRPr/>
          </a:p>
          <a:p>
            <a:r>
              <a:rPr lang="en"/>
              <a:t>Perkins Master Promissory Note (MPN)</a:t>
            </a:r>
            <a:endParaRPr/>
          </a:p>
        </p:txBody>
      </p:sp>
      <p:sp>
        <p:nvSpPr>
          <p:cNvPr id="311" name="Google Shape;311;p52"/>
          <p:cNvSpPr txBox="1">
            <a:spLocks noGrp="1"/>
          </p:cNvSpPr>
          <p:nvPr>
            <p:ph idx="1"/>
          </p:nvPr>
        </p:nvSpPr>
        <p:spPr>
          <a:xfrm>
            <a:off x="609441" y="1874837"/>
            <a:ext cx="10969943" cy="4525963"/>
          </a:xfrm>
          <a:prstGeom prst="rect">
            <a:avLst/>
          </a:prstGeom>
        </p:spPr>
        <p:txBody>
          <a:bodyPr spcFirstLastPara="1" wrap="square" lIns="91410" tIns="45688" rIns="91410" bIns="45688" anchor="t" anchorCtr="0">
            <a:normAutofit fontScale="70000" lnSpcReduction="20000"/>
          </a:bodyPr>
          <a:lstStyle/>
          <a:p>
            <a:pPr marL="237007" indent="-245903">
              <a:lnSpc>
                <a:spcPct val="124000"/>
              </a:lnSpc>
              <a:spcBef>
                <a:spcPts val="600"/>
              </a:spcBef>
              <a:spcAft>
                <a:spcPts val="600"/>
              </a:spcAft>
              <a:buSzPts val="1505"/>
              <a:buChar char="●"/>
            </a:pPr>
            <a:r>
              <a:rPr lang="en" dirty="0">
                <a:solidFill>
                  <a:schemeClr val="tx1">
                    <a:lumMod val="85000"/>
                    <a:lumOff val="15000"/>
                  </a:schemeClr>
                </a:solidFill>
              </a:rPr>
              <a:t>Must have a borrower signature for disbursements and/or rights and responsibilities</a:t>
            </a:r>
            <a:endParaRPr dirty="0">
              <a:solidFill>
                <a:schemeClr val="tx1">
                  <a:lumMod val="85000"/>
                  <a:lumOff val="15000"/>
                </a:schemeClr>
              </a:solidFill>
            </a:endParaRPr>
          </a:p>
          <a:p>
            <a:pPr marL="237007" indent="-245903">
              <a:lnSpc>
                <a:spcPct val="124000"/>
              </a:lnSpc>
              <a:spcBef>
                <a:spcPts val="600"/>
              </a:spcBef>
              <a:spcAft>
                <a:spcPts val="600"/>
              </a:spcAft>
              <a:buSzPts val="1505"/>
              <a:buChar char="●"/>
            </a:pPr>
            <a:r>
              <a:rPr lang="en" dirty="0">
                <a:solidFill>
                  <a:schemeClr val="tx1">
                    <a:lumMod val="85000"/>
                    <a:lumOff val="15000"/>
                  </a:schemeClr>
                </a:solidFill>
              </a:rPr>
              <a:t>Must have the name of the college or university</a:t>
            </a:r>
            <a:endParaRPr dirty="0">
              <a:solidFill>
                <a:schemeClr val="tx1">
                  <a:lumMod val="85000"/>
                  <a:lumOff val="15000"/>
                </a:schemeClr>
              </a:solidFill>
            </a:endParaRPr>
          </a:p>
          <a:p>
            <a:pPr marL="237007" indent="-245903">
              <a:lnSpc>
                <a:spcPct val="124000"/>
              </a:lnSpc>
              <a:spcBef>
                <a:spcPts val="600"/>
              </a:spcBef>
              <a:spcAft>
                <a:spcPts val="600"/>
              </a:spcAft>
              <a:buSzPts val="1505"/>
              <a:buChar char="●"/>
            </a:pPr>
            <a:r>
              <a:rPr lang="en" dirty="0">
                <a:solidFill>
                  <a:schemeClr val="tx1">
                    <a:lumMod val="85000"/>
                    <a:lumOff val="15000"/>
                  </a:schemeClr>
                </a:solidFill>
              </a:rPr>
              <a:t>Must be dated</a:t>
            </a:r>
            <a:endParaRPr dirty="0">
              <a:solidFill>
                <a:schemeClr val="tx1">
                  <a:lumMod val="85000"/>
                  <a:lumOff val="15000"/>
                </a:schemeClr>
              </a:solidFill>
            </a:endParaRPr>
          </a:p>
          <a:p>
            <a:pPr marL="237007" indent="-245903">
              <a:lnSpc>
                <a:spcPct val="124000"/>
              </a:lnSpc>
              <a:spcBef>
                <a:spcPts val="600"/>
              </a:spcBef>
              <a:spcAft>
                <a:spcPts val="600"/>
              </a:spcAft>
              <a:buSzPts val="1505"/>
              <a:buChar char="●"/>
            </a:pPr>
            <a:r>
              <a:rPr lang="en" dirty="0">
                <a:solidFill>
                  <a:schemeClr val="tx1">
                    <a:lumMod val="85000"/>
                    <a:lumOff val="15000"/>
                  </a:schemeClr>
                </a:solidFill>
              </a:rPr>
              <a:t>Must show the interest rate</a:t>
            </a:r>
            <a:endParaRPr dirty="0">
              <a:solidFill>
                <a:schemeClr val="tx1">
                  <a:lumMod val="85000"/>
                  <a:lumOff val="15000"/>
                </a:schemeClr>
              </a:solidFill>
            </a:endParaRPr>
          </a:p>
          <a:p>
            <a:pPr marL="237007" indent="-245903">
              <a:lnSpc>
                <a:spcPct val="124000"/>
              </a:lnSpc>
              <a:spcBef>
                <a:spcPts val="600"/>
              </a:spcBef>
              <a:spcAft>
                <a:spcPts val="600"/>
              </a:spcAft>
              <a:buSzPts val="1505"/>
              <a:buChar char="●"/>
            </a:pPr>
            <a:r>
              <a:rPr lang="en" dirty="0">
                <a:solidFill>
                  <a:schemeClr val="tx1">
                    <a:lumMod val="85000"/>
                    <a:lumOff val="15000"/>
                  </a:schemeClr>
                </a:solidFill>
              </a:rPr>
              <a:t>Must be signed before the loan is disbursed unless it is </a:t>
            </a:r>
            <a:endParaRPr dirty="0">
              <a:solidFill>
                <a:schemeClr val="tx1">
                  <a:lumMod val="85000"/>
                  <a:lumOff val="15000"/>
                </a:schemeClr>
              </a:solidFill>
            </a:endParaRPr>
          </a:p>
          <a:p>
            <a:pPr marL="694093" lvl="1" indent="-237007">
              <a:lnSpc>
                <a:spcPct val="124000"/>
              </a:lnSpc>
              <a:spcBef>
                <a:spcPts val="600"/>
              </a:spcBef>
              <a:spcAft>
                <a:spcPts val="600"/>
              </a:spcAft>
              <a:buChar char="○"/>
            </a:pPr>
            <a:r>
              <a:rPr lang="en" dirty="0">
                <a:solidFill>
                  <a:schemeClr val="tx1">
                    <a:lumMod val="85000"/>
                    <a:lumOff val="15000"/>
                  </a:schemeClr>
                </a:solidFill>
              </a:rPr>
              <a:t>Signed within 30 days of the disbursement</a:t>
            </a:r>
            <a:endParaRPr dirty="0">
              <a:solidFill>
                <a:schemeClr val="tx1">
                  <a:lumMod val="85000"/>
                  <a:lumOff val="15000"/>
                </a:schemeClr>
              </a:solidFill>
            </a:endParaRPr>
          </a:p>
          <a:p>
            <a:pPr marL="694093" lvl="1" indent="-237007">
              <a:lnSpc>
                <a:spcPct val="124000"/>
              </a:lnSpc>
              <a:spcBef>
                <a:spcPts val="600"/>
              </a:spcBef>
              <a:spcAft>
                <a:spcPts val="600"/>
              </a:spcAft>
              <a:buChar char="○"/>
            </a:pPr>
            <a:r>
              <a:rPr lang="en" dirty="0">
                <a:solidFill>
                  <a:schemeClr val="tx1">
                    <a:lumMod val="85000"/>
                    <a:lumOff val="15000"/>
                  </a:schemeClr>
                </a:solidFill>
              </a:rPr>
              <a:t>School sends a letter providing correct disbursement dates or explaining why the note was signed late</a:t>
            </a:r>
            <a:endParaRPr dirty="0">
              <a:solidFill>
                <a:schemeClr val="tx1">
                  <a:lumMod val="85000"/>
                  <a:lumOff val="1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3"/>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a:t>Original Promissory Note or</a:t>
            </a:r>
            <a:endParaRPr/>
          </a:p>
          <a:p>
            <a:r>
              <a:rPr lang="en"/>
              <a:t>Perkins Master Promissory Note (MPN)</a:t>
            </a:r>
            <a:endParaRPr/>
          </a:p>
        </p:txBody>
      </p:sp>
      <p:sp>
        <p:nvSpPr>
          <p:cNvPr id="317" name="Google Shape;317;p53"/>
          <p:cNvSpPr txBox="1">
            <a:spLocks noGrp="1"/>
          </p:cNvSpPr>
          <p:nvPr>
            <p:ph idx="1"/>
          </p:nvPr>
        </p:nvSpPr>
        <p:spPr>
          <a:xfrm>
            <a:off x="609441" y="1874837"/>
            <a:ext cx="10969943" cy="4525963"/>
          </a:xfrm>
          <a:prstGeom prst="rect">
            <a:avLst/>
          </a:prstGeom>
        </p:spPr>
        <p:txBody>
          <a:bodyPr spcFirstLastPara="1" wrap="square" lIns="91410" tIns="45688" rIns="91410" bIns="45688" anchor="t" anchorCtr="0">
            <a:normAutofit fontScale="62500" lnSpcReduction="20000"/>
          </a:bodyPr>
          <a:lstStyle/>
          <a:p>
            <a:pPr marL="0" indent="0">
              <a:lnSpc>
                <a:spcPct val="100000"/>
              </a:lnSpc>
              <a:spcBef>
                <a:spcPts val="0"/>
              </a:spcBef>
              <a:buSzPct val="100000"/>
              <a:buNone/>
            </a:pPr>
            <a:r>
              <a:rPr lang="en" sz="4266" dirty="0">
                <a:solidFill>
                  <a:schemeClr val="tx1">
                    <a:lumMod val="85000"/>
                    <a:lumOff val="15000"/>
                  </a:schemeClr>
                </a:solidFill>
                <a:latin typeface="Arial"/>
                <a:ea typeface="Arial"/>
                <a:cs typeface="Arial"/>
                <a:sym typeface="Arial"/>
              </a:rPr>
              <a:t>True and Certified Copy Statement</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Certified True Copy</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“I declare under penalty of perjury that the foregoing is a true and 	correct copy of the original promissory note.”</a:t>
            </a:r>
            <a:endParaRPr sz="4266" dirty="0">
              <a:solidFill>
                <a:schemeClr val="tx1">
                  <a:lumMod val="85000"/>
                  <a:lumOff val="15000"/>
                </a:schemeClr>
              </a:solidFill>
              <a:latin typeface="Arial"/>
              <a:ea typeface="Arial"/>
              <a:cs typeface="Arial"/>
              <a:sym typeface="Arial"/>
            </a:endParaRPr>
          </a:p>
          <a:p>
            <a:pPr marL="0" indent="0">
              <a:lnSpc>
                <a:spcPct val="100000"/>
              </a:lnSpc>
              <a:spcBef>
                <a:spcPts val="725"/>
              </a:spcBef>
              <a:buNone/>
            </a:pPr>
            <a:r>
              <a:rPr lang="en" sz="4266" dirty="0">
                <a:solidFill>
                  <a:schemeClr val="tx1">
                    <a:lumMod val="85000"/>
                    <a:lumOff val="15000"/>
                  </a:schemeClr>
                </a:solidFill>
                <a:latin typeface="Arial"/>
                <a:ea typeface="Arial"/>
                <a:cs typeface="Arial"/>
                <a:sym typeface="Arial"/>
              </a:rPr>
              <a:t>	</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Signature</a:t>
            </a:r>
            <a:endParaRPr sz="4266" dirty="0">
              <a:solidFill>
                <a:schemeClr val="tx1">
                  <a:lumMod val="85000"/>
                  <a:lumOff val="15000"/>
                </a:schemeClr>
              </a:solidFill>
              <a:latin typeface="Arial"/>
              <a:ea typeface="Arial"/>
              <a:cs typeface="Arial"/>
              <a:sym typeface="Arial"/>
            </a:endParaRPr>
          </a:p>
          <a:p>
            <a:pPr marL="0" indent="0">
              <a:lnSpc>
                <a:spcPct val="100000"/>
              </a:lnSpc>
              <a:spcBef>
                <a:spcPts val="725"/>
              </a:spcBef>
              <a:buNone/>
            </a:pPr>
            <a:r>
              <a:rPr lang="en" sz="4266" dirty="0">
                <a:solidFill>
                  <a:schemeClr val="tx1">
                    <a:lumMod val="85000"/>
                    <a:lumOff val="15000"/>
                  </a:schemeClr>
                </a:solidFill>
                <a:latin typeface="Arial"/>
                <a:ea typeface="Arial"/>
                <a:cs typeface="Arial"/>
                <a:sym typeface="Arial"/>
              </a:rPr>
              <a:t>	</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Title</a:t>
            </a:r>
            <a:br>
              <a:rPr lang="en" sz="4266" dirty="0">
                <a:solidFill>
                  <a:schemeClr val="tx1">
                    <a:lumMod val="85000"/>
                    <a:lumOff val="15000"/>
                  </a:schemeClr>
                </a:solidFill>
                <a:latin typeface="Arial"/>
                <a:ea typeface="Arial"/>
                <a:cs typeface="Arial"/>
                <a:sym typeface="Arial"/>
              </a:rPr>
            </a:b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Date</a:t>
            </a:r>
            <a:endParaRPr dirty="0">
              <a:solidFill>
                <a:schemeClr val="tx1">
                  <a:lumMod val="85000"/>
                  <a:lumOff val="1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4"/>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Disbursement Records</a:t>
            </a:r>
            <a:endParaRPr/>
          </a:p>
        </p:txBody>
      </p:sp>
      <p:sp>
        <p:nvSpPr>
          <p:cNvPr id="323" name="Google Shape;323;p54"/>
          <p:cNvSpPr txBox="1">
            <a:spLocks noGrp="1"/>
          </p:cNvSpPr>
          <p:nvPr>
            <p:ph idx="1"/>
          </p:nvPr>
        </p:nvSpPr>
        <p:spPr>
          <a:prstGeom prst="rect">
            <a:avLst/>
          </a:prstGeom>
        </p:spPr>
        <p:txBody>
          <a:bodyPr spcFirstLastPara="1" wrap="square" lIns="91410" tIns="45688" rIns="91410" bIns="45688" anchor="t" anchorCtr="0">
            <a:normAutofit/>
          </a:bodyPr>
          <a:lstStyle/>
          <a:p>
            <a:pPr marL="609562" indent="-457200">
              <a:lnSpc>
                <a:spcPct val="114000"/>
              </a:lnSpc>
              <a:spcBef>
                <a:spcPts val="1200"/>
              </a:spcBef>
              <a:spcAft>
                <a:spcPts val="600"/>
              </a:spcAft>
            </a:pPr>
            <a:r>
              <a:rPr lang="en" dirty="0">
                <a:solidFill>
                  <a:schemeClr val="tx1">
                    <a:lumMod val="85000"/>
                    <a:lumOff val="15000"/>
                  </a:schemeClr>
                </a:solidFill>
              </a:rPr>
              <a:t>If disbursements were made under a Perkins MPN, disbursement records must be provided. </a:t>
            </a:r>
            <a:endParaRPr dirty="0">
              <a:solidFill>
                <a:schemeClr val="tx1">
                  <a:lumMod val="85000"/>
                  <a:lumOff val="15000"/>
                </a:schemeClr>
              </a:solidFill>
            </a:endParaRPr>
          </a:p>
          <a:p>
            <a:pPr marL="609562" indent="-457200">
              <a:lnSpc>
                <a:spcPct val="114000"/>
              </a:lnSpc>
              <a:spcBef>
                <a:spcPts val="1200"/>
              </a:spcBef>
              <a:spcAft>
                <a:spcPts val="600"/>
              </a:spcAft>
            </a:pPr>
            <a:r>
              <a:rPr lang="en" dirty="0">
                <a:solidFill>
                  <a:schemeClr val="tx1">
                    <a:lumMod val="85000"/>
                    <a:lumOff val="15000"/>
                  </a:schemeClr>
                </a:solidFill>
              </a:rPr>
              <a:t>Disbursement records must show the dates and amounts of each disbursement.</a:t>
            </a:r>
            <a:endParaRPr dirty="0">
              <a:solidFill>
                <a:schemeClr val="tx1">
                  <a:lumMod val="85000"/>
                  <a:lumOff val="1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5"/>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Repayment History</a:t>
            </a:r>
            <a:endParaRPr/>
          </a:p>
        </p:txBody>
      </p:sp>
      <p:sp>
        <p:nvSpPr>
          <p:cNvPr id="329" name="Google Shape;329;p55"/>
          <p:cNvSpPr txBox="1">
            <a:spLocks noGrp="1"/>
          </p:cNvSpPr>
          <p:nvPr>
            <p:ph idx="1"/>
          </p:nvPr>
        </p:nvSpPr>
        <p:spPr>
          <a:prstGeom prst="rect">
            <a:avLst/>
          </a:prstGeom>
        </p:spPr>
        <p:txBody>
          <a:bodyPr spcFirstLastPara="1" wrap="square" lIns="91410" tIns="45688" rIns="91410" bIns="45688" anchor="t" anchorCtr="0">
            <a:noAutofit/>
          </a:bodyPr>
          <a:lstStyle/>
          <a:p>
            <a:pPr marL="456674" indent="-403347">
              <a:spcBef>
                <a:spcPts val="0"/>
              </a:spcBef>
              <a:buSzPct val="95238"/>
              <a:buChar char="●"/>
            </a:pPr>
            <a:r>
              <a:rPr lang="en" sz="2000" dirty="0">
                <a:solidFill>
                  <a:schemeClr val="tx1">
                    <a:lumMod val="85000"/>
                    <a:lumOff val="15000"/>
                  </a:schemeClr>
                </a:solidFill>
              </a:rPr>
              <a:t>Also referred to as Payment History</a:t>
            </a:r>
            <a:endParaRPr sz="2000" dirty="0">
              <a:solidFill>
                <a:schemeClr val="tx1">
                  <a:lumMod val="85000"/>
                  <a:lumOff val="15000"/>
                </a:schemeClr>
              </a:solidFill>
            </a:endParaRPr>
          </a:p>
          <a:p>
            <a:pPr marL="456674" indent="-403347">
              <a:spcBef>
                <a:spcPts val="661"/>
              </a:spcBef>
              <a:buSzPct val="95238"/>
              <a:buChar char="●"/>
            </a:pPr>
            <a:r>
              <a:rPr lang="en" sz="2000" dirty="0">
                <a:solidFill>
                  <a:schemeClr val="tx1">
                    <a:lumMod val="85000"/>
                    <a:lumOff val="15000"/>
                  </a:schemeClr>
                </a:solidFill>
              </a:rPr>
              <a:t>A copy of the student's loan repayment history (financial profile of the account) must be provided. </a:t>
            </a:r>
            <a:endParaRPr sz="2000" dirty="0">
              <a:solidFill>
                <a:schemeClr val="tx1">
                  <a:lumMod val="85000"/>
                  <a:lumOff val="15000"/>
                </a:schemeClr>
              </a:solidFill>
            </a:endParaRPr>
          </a:p>
          <a:p>
            <a:pPr marL="456674" indent="-403347">
              <a:spcBef>
                <a:spcPts val="661"/>
              </a:spcBef>
              <a:buSzPct val="95238"/>
              <a:buChar char="●"/>
            </a:pPr>
            <a:r>
              <a:rPr lang="en" sz="2000" dirty="0">
                <a:solidFill>
                  <a:schemeClr val="tx1">
                    <a:lumMod val="85000"/>
                    <a:lumOff val="15000"/>
                  </a:schemeClr>
                </a:solidFill>
              </a:rPr>
              <a:t>The repayment history must include a record of all payments made</a:t>
            </a:r>
            <a:endParaRPr sz="2000" dirty="0">
              <a:solidFill>
                <a:schemeClr val="tx1">
                  <a:lumMod val="85000"/>
                  <a:lumOff val="15000"/>
                </a:schemeClr>
              </a:solidFill>
            </a:endParaRPr>
          </a:p>
          <a:p>
            <a:pPr marL="989441" lvl="1" indent="-314317">
              <a:spcBef>
                <a:spcPts val="579"/>
              </a:spcBef>
              <a:buSzPct val="83333"/>
              <a:buChar char="○"/>
            </a:pPr>
            <a:r>
              <a:rPr lang="en" sz="2000" dirty="0">
                <a:solidFill>
                  <a:schemeClr val="tx1">
                    <a:lumMod val="85000"/>
                    <a:lumOff val="15000"/>
                  </a:schemeClr>
                </a:solidFill>
              </a:rPr>
              <a:t>On a payment-by-payment basis</a:t>
            </a:r>
            <a:endParaRPr sz="2000" dirty="0">
              <a:solidFill>
                <a:schemeClr val="tx1">
                  <a:lumMod val="85000"/>
                  <a:lumOff val="15000"/>
                </a:schemeClr>
              </a:solidFill>
            </a:endParaRPr>
          </a:p>
          <a:p>
            <a:pPr marL="989441" lvl="1" indent="-314317">
              <a:spcBef>
                <a:spcPts val="579"/>
              </a:spcBef>
              <a:buSzPct val="83333"/>
              <a:buChar char="○"/>
            </a:pPr>
            <a:r>
              <a:rPr lang="en" sz="2000" dirty="0">
                <a:solidFill>
                  <a:schemeClr val="tx1">
                    <a:lumMod val="85000"/>
                    <a:lumOff val="15000"/>
                  </a:schemeClr>
                </a:solidFill>
              </a:rPr>
              <a:t>How individual payments were applied (such as what portion of the payment was applied to principal, what portion was applied to interest, etc.)</a:t>
            </a:r>
            <a:endParaRPr sz="2000" dirty="0">
              <a:solidFill>
                <a:schemeClr val="tx1">
                  <a:lumMod val="85000"/>
                  <a:lumOff val="15000"/>
                </a:schemeClr>
              </a:solidFill>
            </a:endParaRPr>
          </a:p>
          <a:p>
            <a:pPr marL="989441" lvl="1" indent="-314317">
              <a:spcBef>
                <a:spcPts val="579"/>
              </a:spcBef>
              <a:buSzPct val="83333"/>
              <a:buChar char="○"/>
            </a:pPr>
            <a:r>
              <a:rPr lang="en" sz="2000" dirty="0">
                <a:solidFill>
                  <a:schemeClr val="tx1">
                    <a:lumMod val="85000"/>
                    <a:lumOff val="15000"/>
                  </a:schemeClr>
                </a:solidFill>
              </a:rPr>
              <a:t>Requests for cancellation, forbearance or deferment, if applicable</a:t>
            </a:r>
            <a:endParaRPr sz="2000" dirty="0">
              <a:solidFill>
                <a:schemeClr val="tx1">
                  <a:lumMod val="85000"/>
                  <a:lumOff val="15000"/>
                </a:schemeClr>
              </a:solidFill>
            </a:endParaRPr>
          </a:p>
          <a:p>
            <a:pPr marL="456674" indent="-403347">
              <a:spcBef>
                <a:spcPts val="661"/>
              </a:spcBef>
              <a:buSzPct val="95238"/>
              <a:buChar char="●"/>
            </a:pPr>
            <a:r>
              <a:rPr lang="en" sz="2000" dirty="0">
                <a:solidFill>
                  <a:schemeClr val="tx1">
                    <a:lumMod val="85000"/>
                    <a:lumOff val="15000"/>
                  </a:schemeClr>
                </a:solidFill>
              </a:rPr>
              <a:t>Must be less than 60 days old to be considered current and acceptable </a:t>
            </a:r>
            <a:endParaRPr sz="2000" dirty="0">
              <a:solidFill>
                <a:schemeClr val="tx1">
                  <a:lumMod val="85000"/>
                  <a:lumOff val="15000"/>
                </a:schemeClr>
              </a:solidFill>
            </a:endParaRPr>
          </a:p>
          <a:p>
            <a:pPr marL="456674" indent="-403347">
              <a:spcBef>
                <a:spcPts val="661"/>
              </a:spcBef>
              <a:buSzPct val="95238"/>
              <a:buChar char="●"/>
            </a:pPr>
            <a:r>
              <a:rPr lang="en" sz="2000" dirty="0">
                <a:solidFill>
                  <a:schemeClr val="tx1">
                    <a:lumMod val="85000"/>
                    <a:lumOff val="15000"/>
                  </a:schemeClr>
                </a:solidFill>
              </a:rPr>
              <a:t>Required whether payments were made or not</a:t>
            </a:r>
            <a:endParaRPr sz="2000" dirty="0">
              <a:solidFill>
                <a:schemeClr val="tx1">
                  <a:lumMod val="85000"/>
                  <a:lumOff val="15000"/>
                </a:schemeClr>
              </a:solidFill>
            </a:endParaRPr>
          </a:p>
          <a:p>
            <a:pPr marL="989441" lvl="1" indent="-314317">
              <a:spcBef>
                <a:spcPts val="579"/>
              </a:spcBef>
              <a:buSzPct val="83333"/>
              <a:buChar char="○"/>
            </a:pPr>
            <a:r>
              <a:rPr lang="en" sz="2000" dirty="0">
                <a:solidFill>
                  <a:schemeClr val="tx1">
                    <a:lumMod val="85000"/>
                    <a:lumOff val="15000"/>
                  </a:schemeClr>
                </a:solidFill>
              </a:rPr>
              <a:t>If no payments were made, a letter can be sent stating that there were not payments made.</a:t>
            </a:r>
            <a:endParaRPr sz="2000" dirty="0">
              <a:solidFill>
                <a:schemeClr val="tx1">
                  <a:lumMod val="85000"/>
                  <a:lumOff val="1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6"/>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Judgment Information</a:t>
            </a:r>
            <a:endParaRPr/>
          </a:p>
        </p:txBody>
      </p:sp>
      <p:sp>
        <p:nvSpPr>
          <p:cNvPr id="335" name="Google Shape;335;p56"/>
          <p:cNvSpPr txBox="1">
            <a:spLocks noGrp="1"/>
          </p:cNvSpPr>
          <p:nvPr>
            <p:ph idx="1"/>
          </p:nvPr>
        </p:nvSpPr>
        <p:spPr>
          <a:prstGeom prst="rect">
            <a:avLst/>
          </a:prstGeom>
        </p:spPr>
        <p:txBody>
          <a:bodyPr spcFirstLastPara="1" wrap="square" lIns="91410" tIns="45688" rIns="91410" bIns="45688" anchor="t" anchorCtr="0">
            <a:normAutofit fontScale="55000" lnSpcReduction="20000"/>
          </a:bodyPr>
          <a:lstStyle/>
          <a:p>
            <a:pPr marL="0" indent="0">
              <a:lnSpc>
                <a:spcPct val="134000"/>
              </a:lnSpc>
              <a:spcBef>
                <a:spcPts val="0"/>
              </a:spcBef>
              <a:buSzPct val="152380"/>
              <a:buNone/>
            </a:pPr>
            <a:r>
              <a:rPr lang="en" dirty="0">
                <a:solidFill>
                  <a:schemeClr val="tx1">
                    <a:lumMod val="85000"/>
                    <a:lumOff val="15000"/>
                  </a:schemeClr>
                </a:solidFill>
              </a:rPr>
              <a:t>If a school has initiated legal action against a borrower as part of its collection efforts, the loans of that borrower cannot be assigned to the Department until the litigation is completed and a judgment is rendered for the institution and against the borrower or endorser or the judgment is denied. If the institution chooses to assign the loan immediately, the legal action will need to be withdrawn from the courts.</a:t>
            </a:r>
            <a:br>
              <a:rPr lang="en" dirty="0">
                <a:solidFill>
                  <a:schemeClr val="tx1">
                    <a:lumMod val="85000"/>
                    <a:lumOff val="15000"/>
                  </a:schemeClr>
                </a:solidFill>
              </a:rPr>
            </a:br>
            <a:endParaRPr dirty="0">
              <a:solidFill>
                <a:schemeClr val="tx1">
                  <a:lumMod val="85000"/>
                  <a:lumOff val="15000"/>
                </a:schemeClr>
              </a:solidFill>
            </a:endParaRPr>
          </a:p>
          <a:p>
            <a:pPr marL="456674" indent="-398268">
              <a:lnSpc>
                <a:spcPct val="134000"/>
              </a:lnSpc>
              <a:spcBef>
                <a:spcPts val="597"/>
              </a:spcBef>
              <a:buSzPct val="95238"/>
              <a:buChar char="●"/>
            </a:pPr>
            <a:r>
              <a:rPr lang="en" dirty="0">
                <a:solidFill>
                  <a:schemeClr val="tx1">
                    <a:lumMod val="85000"/>
                    <a:lumOff val="15000"/>
                  </a:schemeClr>
                </a:solidFill>
              </a:rPr>
              <a:t>Must transfer the judgment to the Department and provide original or certified true copy of the judgment</a:t>
            </a:r>
            <a:endParaRPr dirty="0">
              <a:solidFill>
                <a:schemeClr val="tx1">
                  <a:lumMod val="85000"/>
                  <a:lumOff val="15000"/>
                </a:schemeClr>
              </a:solidFill>
            </a:endParaRPr>
          </a:p>
          <a:p>
            <a:pPr marL="456674" indent="-398268">
              <a:lnSpc>
                <a:spcPct val="134000"/>
              </a:lnSpc>
              <a:spcBef>
                <a:spcPts val="597"/>
              </a:spcBef>
              <a:buSzPct val="95238"/>
              <a:buChar char="●"/>
            </a:pPr>
            <a:r>
              <a:rPr lang="en" dirty="0">
                <a:solidFill>
                  <a:schemeClr val="tx1">
                    <a:lumMod val="85000"/>
                    <a:lumOff val="15000"/>
                  </a:schemeClr>
                </a:solidFill>
              </a:rPr>
              <a:t>Some states require that school to notify the courts of the transfer and file the transfer at the courthouse to make the judgment enforceable.</a:t>
            </a:r>
            <a:endParaRPr dirty="0">
              <a:solidFill>
                <a:schemeClr val="tx1">
                  <a:lumMod val="85000"/>
                  <a:lumOff val="15000"/>
                </a:schemeClr>
              </a:solidFill>
            </a:endParaRPr>
          </a:p>
          <a:p>
            <a:pPr marL="456674" indent="-398268">
              <a:lnSpc>
                <a:spcPct val="134000"/>
              </a:lnSpc>
              <a:spcBef>
                <a:spcPts val="597"/>
              </a:spcBef>
              <a:buSzPct val="95238"/>
              <a:buChar char="●"/>
            </a:pPr>
            <a:r>
              <a:rPr lang="en" dirty="0">
                <a:solidFill>
                  <a:schemeClr val="tx1">
                    <a:lumMod val="85000"/>
                    <a:lumOff val="15000"/>
                  </a:schemeClr>
                </a:solidFill>
              </a:rPr>
              <a:t>Judgments made prior to April 9, 1991, are no longer active and do not have to be provided.</a:t>
            </a:r>
            <a:endParaRPr dirty="0">
              <a:solidFill>
                <a:schemeClr val="tx1">
                  <a:lumMod val="85000"/>
                  <a:lumOff val="15000"/>
                </a:schemeClr>
              </a:solidFill>
            </a:endParaRPr>
          </a:p>
          <a:p>
            <a:pPr marL="456674" indent="-398268">
              <a:lnSpc>
                <a:spcPct val="134000"/>
              </a:lnSpc>
              <a:spcBef>
                <a:spcPts val="597"/>
              </a:spcBef>
              <a:buSzPct val="95238"/>
              <a:buChar char="●"/>
            </a:pPr>
            <a:r>
              <a:rPr lang="en" dirty="0">
                <a:solidFill>
                  <a:schemeClr val="tx1">
                    <a:lumMod val="85000"/>
                    <a:lumOff val="15000"/>
                  </a:schemeClr>
                </a:solidFill>
              </a:rPr>
              <a:t>There is no FSA approval process for missing judgment documentation, meaning that the loan cannot be assigned and the school must buy back the loan.</a:t>
            </a:r>
            <a:endParaRPr dirty="0">
              <a:solidFill>
                <a:schemeClr val="tx1">
                  <a:lumMod val="85000"/>
                  <a:lumOff val="1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Bankruptcy Information</a:t>
            </a:r>
            <a:endParaRPr/>
          </a:p>
        </p:txBody>
      </p:sp>
      <p:sp>
        <p:nvSpPr>
          <p:cNvPr id="341" name="Google Shape;341;p57"/>
          <p:cNvSpPr txBox="1">
            <a:spLocks noGrp="1"/>
          </p:cNvSpPr>
          <p:nvPr>
            <p:ph idx="1"/>
          </p:nvPr>
        </p:nvSpPr>
        <p:spPr>
          <a:xfrm>
            <a:off x="609441" y="1417639"/>
            <a:ext cx="11199971" cy="5440361"/>
          </a:xfrm>
          <a:prstGeom prst="rect">
            <a:avLst/>
          </a:prstGeom>
        </p:spPr>
        <p:txBody>
          <a:bodyPr spcFirstLastPara="1" wrap="square" lIns="91410" tIns="45688" rIns="91410" bIns="45688" anchor="t" anchorCtr="0">
            <a:normAutofit fontScale="55000" lnSpcReduction="20000"/>
          </a:bodyPr>
          <a:lstStyle/>
          <a:p>
            <a:pPr marL="0" indent="0">
              <a:lnSpc>
                <a:spcPct val="134000"/>
              </a:lnSpc>
              <a:spcBef>
                <a:spcPts val="0"/>
              </a:spcBef>
              <a:buNone/>
            </a:pPr>
            <a:r>
              <a:rPr lang="en" dirty="0">
                <a:solidFill>
                  <a:schemeClr val="tx1">
                    <a:lumMod val="85000"/>
                    <a:lumOff val="15000"/>
                  </a:schemeClr>
                </a:solidFill>
              </a:rPr>
              <a:t>If a school receives notification that a bankruptcy petition has been filed prior to the time the school submits the loan to the Department, the account cannot be assigned until the court has ruled on the bankruptcy petition, except in the case of a school that is liquidating or closing.</a:t>
            </a:r>
            <a:br>
              <a:rPr lang="en" dirty="0">
                <a:solidFill>
                  <a:schemeClr val="tx1">
                    <a:lumMod val="85000"/>
                    <a:lumOff val="15000"/>
                  </a:schemeClr>
                </a:solidFill>
              </a:rPr>
            </a:br>
            <a:endParaRPr dirty="0">
              <a:solidFill>
                <a:schemeClr val="tx1">
                  <a:lumMod val="85000"/>
                  <a:lumOff val="15000"/>
                </a:schemeClr>
              </a:solidFill>
            </a:endParaRPr>
          </a:p>
          <a:p>
            <a:pPr marL="456674" indent="-405887">
              <a:lnSpc>
                <a:spcPct val="134000"/>
              </a:lnSpc>
              <a:spcBef>
                <a:spcPts val="533"/>
              </a:spcBef>
              <a:buSzPct val="95238"/>
              <a:buChar char="●"/>
            </a:pPr>
            <a:r>
              <a:rPr lang="en" dirty="0">
                <a:solidFill>
                  <a:schemeClr val="tx1">
                    <a:lumMod val="85000"/>
                    <a:lumOff val="15000"/>
                  </a:schemeClr>
                </a:solidFill>
              </a:rPr>
              <a:t>If the school is not liquidating or closing, it cannot assign any account pending a bankruptcy decision by the court.</a:t>
            </a:r>
            <a:endParaRPr dirty="0">
              <a:solidFill>
                <a:schemeClr val="tx1">
                  <a:lumMod val="85000"/>
                  <a:lumOff val="15000"/>
                </a:schemeClr>
              </a:solidFill>
            </a:endParaRPr>
          </a:p>
          <a:p>
            <a:pPr marL="989441" lvl="1" indent="-333150">
              <a:lnSpc>
                <a:spcPct val="134000"/>
              </a:lnSpc>
              <a:spcBef>
                <a:spcPts val="467"/>
              </a:spcBef>
              <a:buSzPct val="94444"/>
              <a:buChar char="○"/>
            </a:pPr>
            <a:r>
              <a:rPr lang="en" dirty="0">
                <a:solidFill>
                  <a:schemeClr val="tx1">
                    <a:lumMod val="85000"/>
                    <a:lumOff val="15000"/>
                  </a:schemeClr>
                </a:solidFill>
              </a:rPr>
              <a:t>In addition to all documents related to the bankruptcy filing received, the school must provide documentation that it requested the bankruptcy court to name the U.S. Department of Education or the Secretary of the U.S. Department of Education as the creditor.</a:t>
            </a:r>
            <a:endParaRPr dirty="0">
              <a:solidFill>
                <a:schemeClr val="tx1">
                  <a:lumMod val="85000"/>
                  <a:lumOff val="15000"/>
                </a:schemeClr>
              </a:solidFill>
            </a:endParaRPr>
          </a:p>
          <a:p>
            <a:pPr marL="456674" indent="-405887">
              <a:lnSpc>
                <a:spcPct val="134000"/>
              </a:lnSpc>
              <a:spcBef>
                <a:spcPts val="533"/>
              </a:spcBef>
              <a:buSzPct val="95238"/>
              <a:buChar char="●"/>
            </a:pPr>
            <a:r>
              <a:rPr lang="en" dirty="0">
                <a:solidFill>
                  <a:schemeClr val="tx1">
                    <a:lumMod val="85000"/>
                    <a:lumOff val="15000"/>
                  </a:schemeClr>
                </a:solidFill>
              </a:rPr>
              <a:t>If the court rules that loan can be discharged in the bankruptcy, the account cannot be assigned.</a:t>
            </a:r>
            <a:endParaRPr dirty="0">
              <a:solidFill>
                <a:schemeClr val="tx1">
                  <a:lumMod val="85000"/>
                  <a:lumOff val="15000"/>
                </a:schemeClr>
              </a:solidFill>
            </a:endParaRPr>
          </a:p>
          <a:p>
            <a:pPr marL="456674" indent="-405887">
              <a:lnSpc>
                <a:spcPct val="134000"/>
              </a:lnSpc>
              <a:spcBef>
                <a:spcPts val="533"/>
              </a:spcBef>
              <a:buSzPct val="95238"/>
              <a:buChar char="●"/>
            </a:pPr>
            <a:r>
              <a:rPr lang="en" dirty="0">
                <a:solidFill>
                  <a:schemeClr val="tx1">
                    <a:lumMod val="85000"/>
                    <a:lumOff val="15000"/>
                  </a:schemeClr>
                </a:solidFill>
              </a:rPr>
              <a:t>If the court rules that the loan cannot be discharged in the bankruptcy, this documentation should be included with the assignment.</a:t>
            </a:r>
            <a:endParaRPr dirty="0">
              <a:solidFill>
                <a:schemeClr val="tx1">
                  <a:lumMod val="85000"/>
                  <a:lumOff val="15000"/>
                </a:schemeClr>
              </a:solidFill>
            </a:endParaRPr>
          </a:p>
          <a:p>
            <a:pPr marL="456674" indent="-405887">
              <a:lnSpc>
                <a:spcPct val="134000"/>
              </a:lnSpc>
              <a:spcBef>
                <a:spcPts val="533"/>
              </a:spcBef>
              <a:buSzPct val="95238"/>
              <a:buChar char="●"/>
            </a:pPr>
            <a:r>
              <a:rPr lang="en" dirty="0">
                <a:solidFill>
                  <a:schemeClr val="tx1">
                    <a:lumMod val="85000"/>
                    <a:lumOff val="15000"/>
                  </a:schemeClr>
                </a:solidFill>
              </a:rPr>
              <a:t>If the bankruptcy is dismissed, the dismissal paperwork should be included with the assignment.</a:t>
            </a:r>
            <a:endParaRPr dirty="0">
              <a:solidFill>
                <a:schemeClr val="tx1">
                  <a:lumMod val="85000"/>
                  <a:lumOff val="1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8"/>
          <p:cNvSpPr txBox="1">
            <a:spLocks noGrp="1"/>
          </p:cNvSpPr>
          <p:nvPr>
            <p:ph type="title"/>
          </p:nvPr>
        </p:nvSpPr>
        <p:spPr/>
        <p:txBody>
          <a:bodyPr spcFirstLastPara="1" wrap="square" lIns="91410" tIns="45688" rIns="91410" bIns="45688" anchor="ctr" anchorCtr="0">
            <a:normAutofit/>
          </a:bodyPr>
          <a:lstStyle/>
          <a:p>
            <a:r>
              <a:rPr lang="en-US"/>
              <a:t>Bankruptcy Information</a:t>
            </a:r>
          </a:p>
        </p:txBody>
      </p:sp>
      <p:sp>
        <p:nvSpPr>
          <p:cNvPr id="347" name="Google Shape;347;p58"/>
          <p:cNvSpPr txBox="1">
            <a:spLocks noGrp="1"/>
          </p:cNvSpPr>
          <p:nvPr>
            <p:ph idx="1"/>
          </p:nvPr>
        </p:nvSpPr>
        <p:spPr/>
        <p:txBody>
          <a:bodyPr spcFirstLastPara="1" wrap="square" lIns="91410" tIns="45688" rIns="91410" bIns="45688" anchor="t" anchorCtr="0">
            <a:normAutofit fontScale="85000" lnSpcReduction="20000"/>
          </a:bodyPr>
          <a:lstStyle/>
          <a:p>
            <a:pPr>
              <a:lnSpc>
                <a:spcPct val="124000"/>
              </a:lnSpc>
              <a:spcAft>
                <a:spcPts val="600"/>
              </a:spcAft>
            </a:pPr>
            <a:r>
              <a:rPr lang="en-US" dirty="0">
                <a:solidFill>
                  <a:schemeClr val="tx1">
                    <a:lumMod val="85000"/>
                    <a:lumOff val="15000"/>
                  </a:schemeClr>
                </a:solidFill>
              </a:rPr>
              <a:t>If the schools receives a petition for bankruptcy after the account was sent for assignment, the school should notify ECSI Federal Perkins Loan Servicer so the bankruptcy can be posted.</a:t>
            </a:r>
          </a:p>
          <a:p>
            <a:pPr lvl="1">
              <a:lnSpc>
                <a:spcPct val="124000"/>
              </a:lnSpc>
              <a:spcAft>
                <a:spcPts val="600"/>
              </a:spcAft>
            </a:pPr>
            <a:r>
              <a:rPr lang="en-US" dirty="0">
                <a:solidFill>
                  <a:schemeClr val="tx1">
                    <a:lumMod val="85000"/>
                    <a:lumOff val="15000"/>
                  </a:schemeClr>
                </a:solidFill>
              </a:rPr>
              <a:t>Send a secure message to productionprocessing@efpls.ed.gov</a:t>
            </a:r>
          </a:p>
          <a:p>
            <a:pPr>
              <a:lnSpc>
                <a:spcPct val="124000"/>
              </a:lnSpc>
              <a:spcAft>
                <a:spcPts val="600"/>
              </a:spcAft>
            </a:pPr>
            <a:r>
              <a:rPr lang="en-US" dirty="0">
                <a:solidFill>
                  <a:schemeClr val="tx1">
                    <a:lumMod val="85000"/>
                    <a:lumOff val="15000"/>
                  </a:schemeClr>
                </a:solidFill>
              </a:rPr>
              <a:t>A discharge in bankruptcy prevents further enforcement of this loan against a borrower. </a:t>
            </a:r>
          </a:p>
          <a:p>
            <a:pPr lvl="1">
              <a:lnSpc>
                <a:spcPct val="124000"/>
              </a:lnSpc>
              <a:spcAft>
                <a:spcPts val="600"/>
              </a:spcAft>
            </a:pPr>
            <a:r>
              <a:rPr lang="en-US" dirty="0">
                <a:solidFill>
                  <a:schemeClr val="tx1">
                    <a:lumMod val="85000"/>
                    <a:lumOff val="15000"/>
                  </a:schemeClr>
                </a:solidFill>
              </a:rPr>
              <a:t>If a cosigner is listed, they are still legally responsible for the debt.  </a:t>
            </a:r>
          </a:p>
          <a:p>
            <a:pPr lvl="1">
              <a:lnSpc>
                <a:spcPct val="124000"/>
              </a:lnSpc>
              <a:spcAft>
                <a:spcPts val="600"/>
              </a:spcAft>
            </a:pPr>
            <a:r>
              <a:rPr lang="en-US" dirty="0">
                <a:solidFill>
                  <a:schemeClr val="tx1">
                    <a:lumMod val="85000"/>
                    <a:lumOff val="15000"/>
                  </a:schemeClr>
                </a:solidFill>
              </a:rPr>
              <a:t>The institution should perform due diligence requirements with respect to the cosigner before attempting to assign the loan.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prstGeom prst="rect">
            <a:avLst/>
          </a:prstGeom>
          <a:noFill/>
          <a:ln>
            <a:noFill/>
          </a:ln>
        </p:spPr>
        <p:txBody>
          <a:bodyPr spcFirstLastPara="1" wrap="square" lIns="91410" tIns="45688" rIns="91410" bIns="45688" anchor="ctr" anchorCtr="0">
            <a:normAutofit fontScale="90000"/>
          </a:bodyPr>
          <a:lstStyle/>
          <a:p>
            <a:pPr>
              <a:buSzPts val="3300"/>
            </a:pPr>
            <a:r>
              <a:rPr lang="en"/>
              <a:t>Department’s Communication</a:t>
            </a:r>
            <a:endParaRPr/>
          </a:p>
          <a:p>
            <a:pPr>
              <a:buSzPts val="3300"/>
            </a:pPr>
            <a:r>
              <a:rPr lang="en"/>
              <a:t>August 27, 2021</a:t>
            </a:r>
            <a:endParaRPr/>
          </a:p>
        </p:txBody>
      </p:sp>
      <p:sp>
        <p:nvSpPr>
          <p:cNvPr id="103" name="Google Shape;103;p18"/>
          <p:cNvSpPr txBox="1">
            <a:spLocks noGrp="1"/>
          </p:cNvSpPr>
          <p:nvPr>
            <p:ph idx="1"/>
          </p:nvPr>
        </p:nvSpPr>
        <p:spPr>
          <a:xfrm>
            <a:off x="609441" y="1600201"/>
            <a:ext cx="10969943" cy="4983160"/>
          </a:xfrm>
          <a:prstGeom prst="rect">
            <a:avLst/>
          </a:prstGeom>
          <a:noFill/>
          <a:ln>
            <a:noFill/>
          </a:ln>
        </p:spPr>
        <p:txBody>
          <a:bodyPr spcFirstLastPara="1" wrap="square" lIns="91410" tIns="45688" rIns="91410" bIns="45688" anchor="t" anchorCtr="0">
            <a:normAutofit lnSpcReduction="10000"/>
          </a:bodyPr>
          <a:lstStyle/>
          <a:p>
            <a:pPr>
              <a:lnSpc>
                <a:spcPct val="115000"/>
              </a:lnSpc>
              <a:spcBef>
                <a:spcPts val="600"/>
              </a:spcBef>
              <a:spcAft>
                <a:spcPts val="600"/>
              </a:spcAft>
              <a:buSzPct val="150000"/>
            </a:pPr>
            <a:r>
              <a:rPr lang="en" sz="1800" dirty="0">
                <a:solidFill>
                  <a:schemeClr val="tx1">
                    <a:lumMod val="85000"/>
                    <a:lumOff val="15000"/>
                  </a:schemeClr>
                </a:solidFill>
              </a:rPr>
              <a:t>Section 463(a)(4)(A) of the Higher Education Act of 1965, as amended, states that if an institution knowingly failed to maintain an acceptable collection record for a defaulted Federal Perkins Loan (Perkins Loan), the Secretary may require the institution to assign the loan to the Department of Education (the Department) without recompense.</a:t>
            </a:r>
            <a:endParaRPr sz="1800" dirty="0">
              <a:solidFill>
                <a:schemeClr val="tx1">
                  <a:lumMod val="85000"/>
                  <a:lumOff val="15000"/>
                </a:schemeClr>
              </a:solidFill>
            </a:endParaRPr>
          </a:p>
          <a:p>
            <a:pPr>
              <a:lnSpc>
                <a:spcPct val="115000"/>
              </a:lnSpc>
              <a:spcBef>
                <a:spcPts val="600"/>
              </a:spcBef>
              <a:spcAft>
                <a:spcPts val="600"/>
              </a:spcAft>
              <a:buSzPct val="150000"/>
            </a:pPr>
            <a:r>
              <a:rPr lang="en" sz="1800" dirty="0">
                <a:solidFill>
                  <a:schemeClr val="tx1">
                    <a:lumMod val="85000"/>
                    <a:lumOff val="15000"/>
                  </a:schemeClr>
                </a:solidFill>
              </a:rPr>
              <a:t>As part of the wind down of the Perkins Loan Program, the Secretary requires all institutions to assign to the Department all Perkins Loans that have been in default for more than two years. Unless the institution has documentation that these borrowers are making payments toward their Perkins loan debt, you are required to assign all Perkins Loans that have been in default for more than two years to the Department.</a:t>
            </a:r>
            <a:endParaRPr sz="1800" dirty="0">
              <a:solidFill>
                <a:schemeClr val="tx1">
                  <a:lumMod val="85000"/>
                  <a:lumOff val="15000"/>
                </a:schemeClr>
              </a:solidFill>
            </a:endParaRPr>
          </a:p>
          <a:p>
            <a:pPr>
              <a:lnSpc>
                <a:spcPct val="115000"/>
              </a:lnSpc>
              <a:spcBef>
                <a:spcPts val="600"/>
              </a:spcBef>
              <a:spcAft>
                <a:spcPts val="600"/>
              </a:spcAft>
              <a:buSzPct val="150000"/>
            </a:pPr>
            <a:r>
              <a:rPr lang="en" sz="1800" dirty="0">
                <a:solidFill>
                  <a:schemeClr val="tx1">
                    <a:lumMod val="85000"/>
                    <a:lumOff val="15000"/>
                  </a:schemeClr>
                </a:solidFill>
              </a:rPr>
              <a:t>Institutions will have through June 30, 2022 to either assign or purchase loans that have been in default for more than two years. If an institution determines that borrowers who have defaulted Perkins Loans are making payments, the institution may notify the Department that documentation showing an acceptable collection record is available upon request. If the documentation is requested and reviewed by the Department, the institution will be notified whether these loans are required to be assigned, purchased, or if the institution may continue collecting on these loans.</a:t>
            </a:r>
            <a:endParaRPr sz="2800" dirty="0">
              <a:solidFill>
                <a:schemeClr val="tx1">
                  <a:lumMod val="85000"/>
                  <a:lumOff val="1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Common Errors</a:t>
            </a:r>
            <a:endParaRPr/>
          </a:p>
        </p:txBody>
      </p:sp>
      <p:sp>
        <p:nvSpPr>
          <p:cNvPr id="353" name="Google Shape;353;p59"/>
          <p:cNvSpPr txBox="1">
            <a:spLocks noGrp="1"/>
          </p:cNvSpPr>
          <p:nvPr>
            <p:ph idx="1"/>
          </p:nvPr>
        </p:nvSpPr>
        <p:spPr>
          <a:prstGeom prst="rect">
            <a:avLst/>
          </a:prstGeom>
        </p:spPr>
        <p:txBody>
          <a:bodyPr spcFirstLastPara="1" wrap="square" lIns="91410" tIns="45688" rIns="91410" bIns="45688" anchor="t" anchorCtr="0">
            <a:noAutofit/>
          </a:bodyPr>
          <a:lstStyle/>
          <a:p>
            <a:pPr>
              <a:lnSpc>
                <a:spcPct val="114000"/>
              </a:lnSpc>
              <a:spcBef>
                <a:spcPts val="600"/>
              </a:spcBef>
              <a:spcAft>
                <a:spcPts val="600"/>
              </a:spcAft>
              <a:buSzPts val="2800"/>
            </a:pPr>
            <a:r>
              <a:rPr lang="en" sz="3732" dirty="0">
                <a:solidFill>
                  <a:srgbClr val="222222"/>
                </a:solidFill>
              </a:rPr>
              <a:t>Disbursement dates do not match NSLDS or history</a:t>
            </a:r>
            <a:endParaRPr sz="3732" dirty="0">
              <a:solidFill>
                <a:srgbClr val="222222"/>
              </a:solidFill>
            </a:endParaRPr>
          </a:p>
          <a:p>
            <a:pPr>
              <a:lnSpc>
                <a:spcPct val="114000"/>
              </a:lnSpc>
              <a:spcBef>
                <a:spcPts val="600"/>
              </a:spcBef>
              <a:spcAft>
                <a:spcPts val="600"/>
              </a:spcAft>
              <a:buSzPts val="2800"/>
            </a:pPr>
            <a:r>
              <a:rPr lang="en" sz="3732" dirty="0">
                <a:solidFill>
                  <a:srgbClr val="222222"/>
                </a:solidFill>
              </a:rPr>
              <a:t>Section D does not total correctly.</a:t>
            </a:r>
            <a:endParaRPr sz="3732" dirty="0">
              <a:solidFill>
                <a:srgbClr val="222222"/>
              </a:solidFill>
            </a:endParaRPr>
          </a:p>
          <a:p>
            <a:pPr>
              <a:lnSpc>
                <a:spcPct val="114000"/>
              </a:lnSpc>
              <a:spcBef>
                <a:spcPts val="600"/>
              </a:spcBef>
              <a:spcAft>
                <a:spcPts val="600"/>
              </a:spcAft>
              <a:buSzPts val="2800"/>
            </a:pPr>
            <a:r>
              <a:rPr lang="en" sz="3732" dirty="0">
                <a:solidFill>
                  <a:srgbClr val="222222"/>
                </a:solidFill>
              </a:rPr>
              <a:t>Default date is after the acceleration date</a:t>
            </a:r>
            <a:endParaRPr sz="3732" dirty="0">
              <a:solidFill>
                <a:srgbClr val="222222"/>
              </a:solidFill>
            </a:endParaRPr>
          </a:p>
          <a:p>
            <a:pPr>
              <a:lnSpc>
                <a:spcPct val="114000"/>
              </a:lnSpc>
              <a:spcBef>
                <a:spcPts val="600"/>
              </a:spcBef>
              <a:spcAft>
                <a:spcPts val="600"/>
              </a:spcAft>
              <a:buSzPts val="2800"/>
            </a:pPr>
            <a:r>
              <a:rPr lang="en" sz="3732" dirty="0">
                <a:solidFill>
                  <a:srgbClr val="222222"/>
                </a:solidFill>
              </a:rPr>
              <a:t>Date of last grace is after the default date</a:t>
            </a:r>
            <a:endParaRPr sz="3732" dirty="0">
              <a:solidFill>
                <a:srgbClr val="222222"/>
              </a:solidFill>
            </a:endParaRPr>
          </a:p>
          <a:p>
            <a:pPr>
              <a:lnSpc>
                <a:spcPct val="114000"/>
              </a:lnSpc>
              <a:spcBef>
                <a:spcPts val="600"/>
              </a:spcBef>
              <a:spcAft>
                <a:spcPts val="600"/>
              </a:spcAft>
              <a:buSzPts val="2800"/>
            </a:pPr>
            <a:r>
              <a:rPr lang="en" sz="3732" dirty="0">
                <a:solidFill>
                  <a:srgbClr val="222222"/>
                </a:solidFill>
              </a:rPr>
              <a:t>Reason the loan is being assigned</a:t>
            </a:r>
            <a:endParaRPr sz="3732"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0"/>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Common Errors</a:t>
            </a:r>
            <a:endParaRPr/>
          </a:p>
        </p:txBody>
      </p:sp>
      <p:sp>
        <p:nvSpPr>
          <p:cNvPr id="359" name="Google Shape;359;p60"/>
          <p:cNvSpPr txBox="1">
            <a:spLocks noGrp="1"/>
          </p:cNvSpPr>
          <p:nvPr>
            <p:ph idx="1"/>
          </p:nvPr>
        </p:nvSpPr>
        <p:spPr>
          <a:prstGeom prst="rect">
            <a:avLst/>
          </a:prstGeom>
        </p:spPr>
        <p:txBody>
          <a:bodyPr spcFirstLastPara="1" wrap="square" lIns="91410" tIns="45688" rIns="91410" bIns="45688" anchor="t" anchorCtr="0">
            <a:noAutofit/>
          </a:bodyPr>
          <a:lstStyle/>
          <a:p>
            <a:pPr>
              <a:lnSpc>
                <a:spcPct val="114000"/>
              </a:lnSpc>
              <a:spcBef>
                <a:spcPts val="600"/>
              </a:spcBef>
              <a:spcAft>
                <a:spcPts val="600"/>
              </a:spcAft>
              <a:buSzPts val="2800"/>
            </a:pPr>
            <a:r>
              <a:rPr lang="en" dirty="0">
                <a:solidFill>
                  <a:schemeClr val="tx1">
                    <a:lumMod val="85000"/>
                    <a:lumOff val="15000"/>
                  </a:schemeClr>
                </a:solidFill>
              </a:rPr>
              <a:t>Judgment documents need to have the figures broken down</a:t>
            </a:r>
            <a:endParaRPr dirty="0">
              <a:solidFill>
                <a:schemeClr val="tx1">
                  <a:lumMod val="85000"/>
                  <a:lumOff val="15000"/>
                </a:schemeClr>
              </a:solidFill>
            </a:endParaRPr>
          </a:p>
          <a:p>
            <a:pPr>
              <a:lnSpc>
                <a:spcPct val="114000"/>
              </a:lnSpc>
              <a:spcBef>
                <a:spcPts val="600"/>
              </a:spcBef>
              <a:spcAft>
                <a:spcPts val="600"/>
              </a:spcAft>
              <a:buSzPts val="2800"/>
            </a:pPr>
            <a:r>
              <a:rPr lang="en" dirty="0">
                <a:solidFill>
                  <a:schemeClr val="tx1">
                    <a:lumMod val="85000"/>
                    <a:lumOff val="15000"/>
                  </a:schemeClr>
                </a:solidFill>
              </a:rPr>
              <a:t>Prom note was not signed</a:t>
            </a:r>
            <a:endParaRPr dirty="0">
              <a:solidFill>
                <a:schemeClr val="tx1">
                  <a:lumMod val="85000"/>
                  <a:lumOff val="15000"/>
                </a:schemeClr>
              </a:solidFill>
            </a:endParaRPr>
          </a:p>
          <a:p>
            <a:pPr>
              <a:lnSpc>
                <a:spcPct val="114000"/>
              </a:lnSpc>
              <a:spcBef>
                <a:spcPts val="600"/>
              </a:spcBef>
              <a:spcAft>
                <a:spcPts val="600"/>
              </a:spcAft>
              <a:buSzPts val="2800"/>
            </a:pPr>
            <a:r>
              <a:rPr lang="en" dirty="0">
                <a:solidFill>
                  <a:schemeClr val="tx1">
                    <a:lumMod val="85000"/>
                    <a:lumOff val="15000"/>
                  </a:schemeClr>
                </a:solidFill>
              </a:rPr>
              <a:t>Missing prom notes</a:t>
            </a:r>
            <a:endParaRPr dirty="0">
              <a:solidFill>
                <a:schemeClr val="tx1">
                  <a:lumMod val="85000"/>
                  <a:lumOff val="15000"/>
                </a:schemeClr>
              </a:solidFill>
            </a:endParaRPr>
          </a:p>
          <a:p>
            <a:pPr>
              <a:lnSpc>
                <a:spcPct val="114000"/>
              </a:lnSpc>
              <a:spcBef>
                <a:spcPts val="600"/>
              </a:spcBef>
              <a:spcAft>
                <a:spcPts val="600"/>
              </a:spcAft>
              <a:buSzPts val="2800"/>
            </a:pPr>
            <a:r>
              <a:rPr lang="en" dirty="0">
                <a:solidFill>
                  <a:schemeClr val="tx1">
                    <a:lumMod val="85000"/>
                    <a:lumOff val="15000"/>
                  </a:schemeClr>
                </a:solidFill>
              </a:rPr>
              <a:t>Missing all pages of the prom note</a:t>
            </a:r>
            <a:endParaRPr dirty="0">
              <a:solidFill>
                <a:schemeClr val="tx1">
                  <a:lumMod val="85000"/>
                  <a:lumOff val="15000"/>
                </a:schemeClr>
              </a:solidFill>
            </a:endParaRPr>
          </a:p>
          <a:p>
            <a:pPr>
              <a:lnSpc>
                <a:spcPct val="114000"/>
              </a:lnSpc>
              <a:spcBef>
                <a:spcPts val="600"/>
              </a:spcBef>
              <a:spcAft>
                <a:spcPts val="600"/>
              </a:spcAft>
              <a:buSzPts val="2800"/>
            </a:pPr>
            <a:r>
              <a:rPr lang="en" dirty="0">
                <a:solidFill>
                  <a:schemeClr val="tx1">
                    <a:lumMod val="85000"/>
                    <a:lumOff val="15000"/>
                  </a:schemeClr>
                </a:solidFill>
              </a:rPr>
              <a:t>Prom note is a copy, we need a true certified copy letter</a:t>
            </a:r>
            <a:endParaRPr dirty="0">
              <a:solidFill>
                <a:schemeClr val="tx1">
                  <a:lumMod val="85000"/>
                  <a:lumOff val="1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1"/>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Common Errors</a:t>
            </a:r>
            <a:endParaRPr/>
          </a:p>
        </p:txBody>
      </p:sp>
      <p:sp>
        <p:nvSpPr>
          <p:cNvPr id="365" name="Google Shape;365;p61"/>
          <p:cNvSpPr txBox="1">
            <a:spLocks noGrp="1"/>
          </p:cNvSpPr>
          <p:nvPr>
            <p:ph idx="1"/>
          </p:nvPr>
        </p:nvSpPr>
        <p:spPr>
          <a:prstGeom prst="rect">
            <a:avLst/>
          </a:prstGeom>
        </p:spPr>
        <p:txBody>
          <a:bodyPr spcFirstLastPara="1" wrap="square" lIns="91410" tIns="45688" rIns="91410" bIns="45688" anchor="t" anchorCtr="0">
            <a:normAutofit/>
          </a:bodyPr>
          <a:lstStyle/>
          <a:p>
            <a:pPr>
              <a:lnSpc>
                <a:spcPct val="115000"/>
              </a:lnSpc>
              <a:spcAft>
                <a:spcPts val="600"/>
              </a:spcAft>
              <a:buSzPts val="3000"/>
            </a:pPr>
            <a:r>
              <a:rPr lang="en" sz="3999" dirty="0">
                <a:solidFill>
                  <a:schemeClr val="tx1">
                    <a:lumMod val="85000"/>
                    <a:lumOff val="15000"/>
                  </a:schemeClr>
                </a:solidFill>
              </a:rPr>
              <a:t>Prom note has altered dates/other info</a:t>
            </a:r>
            <a:endParaRPr sz="3999" dirty="0">
              <a:solidFill>
                <a:schemeClr val="tx1">
                  <a:lumMod val="85000"/>
                  <a:lumOff val="15000"/>
                </a:schemeClr>
              </a:solidFill>
            </a:endParaRPr>
          </a:p>
          <a:p>
            <a:pPr>
              <a:lnSpc>
                <a:spcPct val="115000"/>
              </a:lnSpc>
              <a:spcBef>
                <a:spcPts val="0"/>
              </a:spcBef>
              <a:spcAft>
                <a:spcPts val="600"/>
              </a:spcAft>
              <a:buSzPts val="3000"/>
            </a:pPr>
            <a:r>
              <a:rPr lang="en" sz="3999" dirty="0">
                <a:solidFill>
                  <a:schemeClr val="tx1">
                    <a:lumMod val="85000"/>
                    <a:lumOff val="15000"/>
                  </a:schemeClr>
                </a:solidFill>
              </a:rPr>
              <a:t>Date of first disbursement is prior to the date the prom note was signed</a:t>
            </a:r>
            <a:endParaRPr sz="3999" dirty="0">
              <a:solidFill>
                <a:schemeClr val="tx1">
                  <a:lumMod val="85000"/>
                  <a:lumOff val="15000"/>
                </a:schemeClr>
              </a:solidFill>
            </a:endParaRPr>
          </a:p>
          <a:p>
            <a:pPr marL="816943" lvl="1" indent="-457200">
              <a:lnSpc>
                <a:spcPct val="115000"/>
              </a:lnSpc>
              <a:spcBef>
                <a:spcPts val="0"/>
              </a:spcBef>
              <a:spcAft>
                <a:spcPts val="600"/>
              </a:spcAft>
              <a:buSzPts val="2550"/>
            </a:pPr>
            <a:r>
              <a:rPr lang="en" sz="3399" dirty="0">
                <a:solidFill>
                  <a:schemeClr val="tx1">
                    <a:lumMod val="85000"/>
                    <a:lumOff val="15000"/>
                  </a:schemeClr>
                </a:solidFill>
              </a:rPr>
              <a:t>0 to 30 days accepted</a:t>
            </a:r>
            <a:endParaRPr sz="3399" dirty="0">
              <a:solidFill>
                <a:schemeClr val="tx1">
                  <a:lumMod val="85000"/>
                  <a:lumOff val="15000"/>
                </a:schemeClr>
              </a:solidFill>
            </a:endParaRPr>
          </a:p>
          <a:p>
            <a:pPr marL="816943" lvl="1" indent="-457200">
              <a:lnSpc>
                <a:spcPct val="115000"/>
              </a:lnSpc>
              <a:spcBef>
                <a:spcPts val="0"/>
              </a:spcBef>
              <a:spcAft>
                <a:spcPts val="600"/>
              </a:spcAft>
              <a:buSzPts val="2550"/>
            </a:pPr>
            <a:r>
              <a:rPr lang="en" sz="3399" dirty="0">
                <a:solidFill>
                  <a:schemeClr val="tx1">
                    <a:lumMod val="85000"/>
                    <a:lumOff val="15000"/>
                  </a:schemeClr>
                </a:solidFill>
              </a:rPr>
              <a:t>31 day to 6 months requires a letter of explanation</a:t>
            </a:r>
            <a:endParaRPr sz="3399" dirty="0">
              <a:solidFill>
                <a:schemeClr val="tx1">
                  <a:lumMod val="85000"/>
                  <a:lumOff val="15000"/>
                </a:schemeClr>
              </a:solidFill>
            </a:endParaRPr>
          </a:p>
          <a:p>
            <a:pPr marL="816943" lvl="1" indent="-457200">
              <a:lnSpc>
                <a:spcPct val="115000"/>
              </a:lnSpc>
              <a:spcBef>
                <a:spcPts val="0"/>
              </a:spcBef>
              <a:spcAft>
                <a:spcPts val="600"/>
              </a:spcAft>
              <a:buSzPts val="2550"/>
            </a:pPr>
            <a:r>
              <a:rPr lang="en" sz="3399" dirty="0">
                <a:solidFill>
                  <a:schemeClr val="tx1">
                    <a:lumMod val="85000"/>
                    <a:lumOff val="15000"/>
                  </a:schemeClr>
                </a:solidFill>
              </a:rPr>
              <a:t>6+ months requires FSA approval</a:t>
            </a:r>
            <a:endParaRPr sz="3399" dirty="0">
              <a:solidFill>
                <a:schemeClr val="tx1">
                  <a:lumMod val="85000"/>
                  <a:lumOff val="1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2"/>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dirty="0"/>
              <a:t>FSA Approval for Missing or Questionable Information (</a:t>
            </a:r>
            <a:r>
              <a:rPr lang="en" dirty="0">
                <a:solidFill>
                  <a:srgbClr val="FF0000"/>
                </a:solidFill>
              </a:rPr>
              <a:t>UPDATE</a:t>
            </a:r>
            <a:r>
              <a:rPr lang="en" dirty="0"/>
              <a:t> April 6, 2022)</a:t>
            </a:r>
            <a:endParaRPr dirty="0"/>
          </a:p>
        </p:txBody>
      </p:sp>
      <p:sp>
        <p:nvSpPr>
          <p:cNvPr id="371" name="Google Shape;371;p62"/>
          <p:cNvSpPr txBox="1">
            <a:spLocks noGrp="1"/>
          </p:cNvSpPr>
          <p:nvPr>
            <p:ph idx="1"/>
          </p:nvPr>
        </p:nvSpPr>
        <p:spPr>
          <a:xfrm>
            <a:off x="609441" y="1676400"/>
            <a:ext cx="10969943" cy="5181599"/>
          </a:xfrm>
          <a:prstGeom prst="rect">
            <a:avLst/>
          </a:prstGeom>
        </p:spPr>
        <p:txBody>
          <a:bodyPr spcFirstLastPara="1" wrap="square" lIns="91410" tIns="45688" rIns="91410" bIns="45688" anchor="t" anchorCtr="0">
            <a:normAutofit/>
          </a:bodyPr>
          <a:lstStyle/>
          <a:p>
            <a:pPr marL="456674" indent="-375414">
              <a:lnSpc>
                <a:spcPct val="134000"/>
              </a:lnSpc>
              <a:spcBef>
                <a:spcPts val="0"/>
              </a:spcBef>
              <a:spcAft>
                <a:spcPts val="600"/>
              </a:spcAft>
              <a:buSzPct val="100000"/>
              <a:buFont typeface="Calibri"/>
              <a:buChar char="•"/>
            </a:pPr>
            <a:r>
              <a:rPr lang="en-US" sz="2200" dirty="0">
                <a:solidFill>
                  <a:schemeClr val="tx1">
                    <a:lumMod val="85000"/>
                    <a:lumOff val="15000"/>
                  </a:schemeClr>
                </a:solidFill>
              </a:rPr>
              <a:t>Schools should attempt to assign the loans first using the alternative documentation in place of the missing promissory note first. Examples of alternative documentation include entitlement forms, signed term and conditions, signed exit interview, proof of previous payments, etc.</a:t>
            </a:r>
            <a:endParaRPr sz="2200" dirty="0">
              <a:solidFill>
                <a:schemeClr val="tx1">
                  <a:lumMod val="85000"/>
                  <a:lumOff val="15000"/>
                </a:schemeClr>
              </a:solidFill>
            </a:endParaRPr>
          </a:p>
          <a:p>
            <a:pPr marL="456674" indent="-375414">
              <a:lnSpc>
                <a:spcPct val="134000"/>
              </a:lnSpc>
              <a:spcBef>
                <a:spcPts val="853"/>
              </a:spcBef>
              <a:spcAft>
                <a:spcPts val="600"/>
              </a:spcAft>
              <a:buSzPct val="100000"/>
              <a:buFont typeface="Calibri"/>
              <a:buChar char="•"/>
            </a:pPr>
            <a:r>
              <a:rPr lang="en-US" sz="2200" dirty="0">
                <a:solidFill>
                  <a:schemeClr val="tx1">
                    <a:lumMod val="85000"/>
                    <a:lumOff val="15000"/>
                  </a:schemeClr>
                </a:solidFill>
              </a:rPr>
              <a:t>Such loans will be examined to see if the assignment is acceptable and if there are any other issues that need to be addressed.</a:t>
            </a:r>
            <a:endParaRPr sz="2200" dirty="0">
              <a:solidFill>
                <a:schemeClr val="tx1">
                  <a:lumMod val="85000"/>
                  <a:lumOff val="15000"/>
                </a:schemeClr>
              </a:solidFill>
            </a:endParaRPr>
          </a:p>
          <a:p>
            <a:pPr marL="456674" indent="-375414">
              <a:lnSpc>
                <a:spcPct val="134000"/>
              </a:lnSpc>
              <a:spcBef>
                <a:spcPts val="853"/>
              </a:spcBef>
              <a:spcAft>
                <a:spcPts val="600"/>
              </a:spcAft>
              <a:buSzPct val="100000"/>
              <a:buFont typeface="Calibri"/>
              <a:buChar char="•"/>
            </a:pPr>
            <a:r>
              <a:rPr lang="en" sz="2200" dirty="0">
                <a:solidFill>
                  <a:schemeClr val="tx1">
                    <a:lumMod val="85000"/>
                    <a:lumOff val="15000"/>
                  </a:schemeClr>
                </a:solidFill>
              </a:rPr>
              <a:t>If not accepted, such loans will be sent back to schools on a Pending Report. If approval is needed via FSA, the error message on the Pending Report will direct schools to obtain the approval and if received, re-submit the loan for assignment. </a:t>
            </a:r>
            <a:endParaRPr sz="2200" dirty="0">
              <a:solidFill>
                <a:schemeClr val="tx1">
                  <a:lumMod val="85000"/>
                  <a:lumOff val="15000"/>
                </a:schemeClr>
              </a:solidFill>
            </a:endParaRPr>
          </a:p>
        </p:txBody>
      </p:sp>
    </p:spTree>
    <p:extLst>
      <p:ext uri="{BB962C8B-B14F-4D97-AF65-F5344CB8AC3E}">
        <p14:creationId xmlns:p14="http://schemas.microsoft.com/office/powerpoint/2010/main" val="2447341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3"/>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Important Contact Information</a:t>
            </a:r>
            <a:endParaRPr/>
          </a:p>
        </p:txBody>
      </p:sp>
      <p:sp>
        <p:nvSpPr>
          <p:cNvPr id="377" name="Google Shape;377;p63"/>
          <p:cNvSpPr txBox="1">
            <a:spLocks noGrp="1"/>
          </p:cNvSpPr>
          <p:nvPr>
            <p:ph idx="1"/>
          </p:nvPr>
        </p:nvSpPr>
        <p:spPr>
          <a:prstGeom prst="rect">
            <a:avLst/>
          </a:prstGeom>
        </p:spPr>
        <p:txBody>
          <a:bodyPr spcFirstLastPara="1" wrap="square" lIns="91410" tIns="45688" rIns="91410" bIns="45688" anchor="t" anchorCtr="0">
            <a:noAutofit/>
          </a:bodyPr>
          <a:lstStyle/>
          <a:p>
            <a:pPr marL="0" indent="0">
              <a:lnSpc>
                <a:spcPct val="80000"/>
              </a:lnSpc>
              <a:spcBef>
                <a:spcPts val="0"/>
              </a:spcBef>
              <a:buSzPts val="440"/>
              <a:buNone/>
            </a:pPr>
            <a:r>
              <a:rPr lang="en" sz="2000" dirty="0"/>
              <a:t>ECSI Federal Perkins Loan Servicer</a:t>
            </a:r>
            <a:endParaRPr sz="2000" dirty="0"/>
          </a:p>
          <a:p>
            <a:pPr marL="532768" lvl="1" indent="0">
              <a:lnSpc>
                <a:spcPct val="80000"/>
              </a:lnSpc>
              <a:spcBef>
                <a:spcPts val="467"/>
              </a:spcBef>
              <a:buSzPts val="440"/>
              <a:buNone/>
            </a:pPr>
            <a:r>
              <a:rPr lang="en" sz="1800" i="1" dirty="0"/>
              <a:t>Phone:  1-844-301-2620</a:t>
            </a:r>
            <a:endParaRPr sz="1800" dirty="0"/>
          </a:p>
          <a:p>
            <a:pPr marL="532768" lvl="1" indent="0">
              <a:lnSpc>
                <a:spcPct val="80000"/>
              </a:lnSpc>
              <a:spcBef>
                <a:spcPts val="467"/>
              </a:spcBef>
              <a:buSzPts val="440"/>
              <a:buNone/>
            </a:pPr>
            <a:r>
              <a:rPr lang="en" sz="1800" i="1" dirty="0"/>
              <a:t>Email:  </a:t>
            </a:r>
            <a:r>
              <a:rPr lang="en" sz="1800" i="1" u="sng" dirty="0">
                <a:solidFill>
                  <a:srgbClr val="0000FF"/>
                </a:solidFill>
                <a:hlinkClick r:id="rId3">
                  <a:extLst>
                    <a:ext uri="{A12FA001-AC4F-418D-AE19-62706E023703}">
                      <ahyp:hlinkClr xmlns:ahyp="http://schemas.microsoft.com/office/drawing/2018/hyperlinkcolor" val="tx"/>
                    </a:ext>
                  </a:extLst>
                </a:hlinkClick>
              </a:rPr>
              <a:t>clientsupport@efpls.ed.gov</a:t>
            </a:r>
            <a:r>
              <a:rPr lang="en" sz="1800" i="1" dirty="0"/>
              <a:t> </a:t>
            </a:r>
            <a:endParaRPr sz="1800" i="1" dirty="0"/>
          </a:p>
          <a:p>
            <a:pPr marL="0" indent="0">
              <a:lnSpc>
                <a:spcPct val="80000"/>
              </a:lnSpc>
              <a:spcBef>
                <a:spcPts val="533"/>
              </a:spcBef>
              <a:buSzPts val="440"/>
              <a:buNone/>
            </a:pPr>
            <a:endParaRPr sz="2000" dirty="0"/>
          </a:p>
          <a:p>
            <a:pPr marL="0" indent="0">
              <a:lnSpc>
                <a:spcPct val="80000"/>
              </a:lnSpc>
              <a:spcBef>
                <a:spcPts val="533"/>
              </a:spcBef>
              <a:buSzPts val="440"/>
              <a:buNone/>
            </a:pPr>
            <a:r>
              <a:rPr lang="en" sz="2000" dirty="0"/>
              <a:t>(</a:t>
            </a:r>
            <a:r>
              <a:rPr lang="en" sz="2000" dirty="0">
                <a:solidFill>
                  <a:srgbClr val="FF0000"/>
                </a:solidFill>
              </a:rPr>
              <a:t>NEW</a:t>
            </a:r>
            <a:r>
              <a:rPr lang="en" sz="2000" dirty="0"/>
              <a:t>) Assignment Packages and Correspondence should be mailed to:</a:t>
            </a:r>
            <a:endParaRPr sz="2000" dirty="0"/>
          </a:p>
          <a:p>
            <a:pPr marL="532768" lvl="1" indent="0">
              <a:lnSpc>
                <a:spcPct val="80000"/>
              </a:lnSpc>
              <a:spcBef>
                <a:spcPts val="467"/>
              </a:spcBef>
              <a:buSzPts val="440"/>
              <a:buNone/>
            </a:pPr>
            <a:r>
              <a:rPr lang="en" sz="1800" i="1" dirty="0"/>
              <a:t>ECSI Federal Perkins Loan Servicer</a:t>
            </a:r>
            <a:endParaRPr sz="1800" i="1" dirty="0"/>
          </a:p>
          <a:p>
            <a:pPr marL="532768" lvl="1" indent="0">
              <a:lnSpc>
                <a:spcPct val="80000"/>
              </a:lnSpc>
              <a:spcBef>
                <a:spcPts val="467"/>
              </a:spcBef>
              <a:buSzPts val="440"/>
              <a:buNone/>
            </a:pPr>
            <a:r>
              <a:rPr lang="en" sz="1800" i="1" dirty="0"/>
              <a:t>1200 Cherrington Parkway, Suite 200</a:t>
            </a:r>
            <a:endParaRPr sz="1800" i="1" dirty="0"/>
          </a:p>
          <a:p>
            <a:pPr marL="532768" lvl="1" indent="0">
              <a:lnSpc>
                <a:spcPct val="80000"/>
              </a:lnSpc>
              <a:spcBef>
                <a:spcPts val="467"/>
              </a:spcBef>
              <a:buSzPts val="440"/>
              <a:buNone/>
            </a:pPr>
            <a:r>
              <a:rPr lang="en" sz="1800" i="1" dirty="0"/>
              <a:t>Moon Township, PA 15108</a:t>
            </a:r>
            <a:endParaRPr sz="1800" i="1" dirty="0"/>
          </a:p>
          <a:p>
            <a:pPr marL="0" indent="0">
              <a:lnSpc>
                <a:spcPct val="80000"/>
              </a:lnSpc>
              <a:spcBef>
                <a:spcPts val="533"/>
              </a:spcBef>
              <a:buSzPts val="440"/>
              <a:buNone/>
            </a:pPr>
            <a:endParaRPr sz="2000" dirty="0"/>
          </a:p>
          <a:p>
            <a:pPr marL="0" indent="0">
              <a:lnSpc>
                <a:spcPct val="80000"/>
              </a:lnSpc>
              <a:spcBef>
                <a:spcPts val="533"/>
              </a:spcBef>
              <a:buSzPts val="440"/>
              <a:buNone/>
            </a:pPr>
            <a:r>
              <a:rPr lang="en" sz="2000" u="sng" dirty="0"/>
              <a:t>Payments</a:t>
            </a:r>
            <a:r>
              <a:rPr lang="en" sz="2000" dirty="0"/>
              <a:t> received after loans have been accepted for assignment should be mailed to:</a:t>
            </a:r>
            <a:endParaRPr sz="2000" dirty="0"/>
          </a:p>
          <a:p>
            <a:pPr marL="532768" lvl="1" indent="0">
              <a:lnSpc>
                <a:spcPct val="80000"/>
              </a:lnSpc>
              <a:spcBef>
                <a:spcPts val="467"/>
              </a:spcBef>
              <a:buSzPts val="440"/>
              <a:buNone/>
            </a:pPr>
            <a:r>
              <a:rPr lang="en" sz="1800" i="1" dirty="0"/>
              <a:t>U.S. Department of Education</a:t>
            </a:r>
            <a:endParaRPr sz="1800" i="1" dirty="0"/>
          </a:p>
          <a:p>
            <a:pPr marL="532768" lvl="1" indent="0">
              <a:lnSpc>
                <a:spcPct val="80000"/>
              </a:lnSpc>
              <a:spcBef>
                <a:spcPts val="467"/>
              </a:spcBef>
              <a:buSzPts val="440"/>
              <a:buNone/>
            </a:pPr>
            <a:r>
              <a:rPr lang="en" sz="1800" i="1" dirty="0"/>
              <a:t>ECSI Federal Perkins Loan Servicer</a:t>
            </a:r>
            <a:endParaRPr sz="1800" i="1" dirty="0"/>
          </a:p>
          <a:p>
            <a:pPr marL="532768" lvl="1" indent="0">
              <a:lnSpc>
                <a:spcPct val="80000"/>
              </a:lnSpc>
              <a:spcBef>
                <a:spcPts val="467"/>
              </a:spcBef>
              <a:buSzPts val="440"/>
              <a:buNone/>
            </a:pPr>
            <a:r>
              <a:rPr lang="en" sz="1800" i="1" dirty="0"/>
              <a:t>P.O. Box 6200-31</a:t>
            </a:r>
            <a:endParaRPr sz="1800" i="1" dirty="0"/>
          </a:p>
          <a:p>
            <a:pPr marL="532768" lvl="1" indent="0">
              <a:lnSpc>
                <a:spcPct val="80000"/>
              </a:lnSpc>
              <a:spcBef>
                <a:spcPts val="467"/>
              </a:spcBef>
              <a:buSzPts val="440"/>
              <a:buNone/>
            </a:pPr>
            <a:r>
              <a:rPr lang="en" sz="1800" i="1" dirty="0"/>
              <a:t>Portland, OR 97228-6200</a:t>
            </a:r>
            <a:endParaRPr sz="1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4"/>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a:t>Need assistance with your assignments?</a:t>
            </a:r>
            <a:endParaRPr/>
          </a:p>
        </p:txBody>
      </p:sp>
      <p:sp>
        <p:nvSpPr>
          <p:cNvPr id="383" name="Google Shape;383;p64"/>
          <p:cNvSpPr txBox="1">
            <a:spLocks noGrp="1"/>
          </p:cNvSpPr>
          <p:nvPr>
            <p:ph idx="1"/>
          </p:nvPr>
        </p:nvSpPr>
        <p:spPr>
          <a:prstGeom prst="rect">
            <a:avLst/>
          </a:prstGeom>
        </p:spPr>
        <p:txBody>
          <a:bodyPr spcFirstLastPara="1" wrap="square" lIns="91410" tIns="45688" rIns="91410" bIns="45688" anchor="t" anchorCtr="0">
            <a:normAutofit/>
          </a:bodyPr>
          <a:lstStyle/>
          <a:p>
            <a:pPr marL="0" indent="0">
              <a:spcBef>
                <a:spcPts val="0"/>
              </a:spcBef>
              <a:buNone/>
            </a:pPr>
            <a:r>
              <a:rPr lang="en" dirty="0"/>
              <a:t>ECSI offers a </a:t>
            </a:r>
            <a:r>
              <a:rPr lang="en" b="1" dirty="0"/>
              <a:t>Standard</a:t>
            </a:r>
            <a:r>
              <a:rPr lang="en" dirty="0"/>
              <a:t> </a:t>
            </a:r>
            <a:r>
              <a:rPr lang="en" b="1" dirty="0"/>
              <a:t>Government Assignment Packet</a:t>
            </a:r>
            <a:r>
              <a:rPr lang="en" dirty="0"/>
              <a:t> services and </a:t>
            </a:r>
            <a:r>
              <a:rPr lang="en" b="1" dirty="0"/>
              <a:t>Enhanced</a:t>
            </a:r>
            <a:r>
              <a:rPr lang="en" dirty="0"/>
              <a:t> </a:t>
            </a:r>
            <a:r>
              <a:rPr lang="en" b="1" dirty="0"/>
              <a:t>Government Assignment Packet</a:t>
            </a:r>
            <a:r>
              <a:rPr lang="en" dirty="0"/>
              <a:t> services.</a:t>
            </a:r>
            <a:br>
              <a:rPr lang="en" dirty="0"/>
            </a:br>
            <a:br>
              <a:rPr lang="en" dirty="0"/>
            </a:br>
            <a:r>
              <a:rPr lang="en" dirty="0"/>
              <a:t>Contact your Client Relationship Coordinator (</a:t>
            </a:r>
            <a:r>
              <a:rPr lang="en" u="sng" dirty="0">
                <a:solidFill>
                  <a:schemeClr val="hlink"/>
                </a:solidFill>
                <a:hlinkClick r:id="rId3"/>
              </a:rPr>
              <a:t>lara.allworth@e-hps.com</a:t>
            </a:r>
            <a:r>
              <a:rPr lang="en" u="sng" dirty="0">
                <a:solidFill>
                  <a:schemeClr val="hlink"/>
                </a:solidFill>
              </a:rPr>
              <a:t> –or- </a:t>
            </a:r>
            <a:r>
              <a:rPr lang="en" u="sng" dirty="0">
                <a:solidFill>
                  <a:schemeClr val="hlink"/>
                </a:solidFill>
                <a:hlinkClick r:id="rId4"/>
              </a:rPr>
              <a:t>cstompanato@ecsi.net</a:t>
            </a:r>
            <a:r>
              <a:rPr lang="en" dirty="0"/>
              <a:t>) or Dedicated Client Support Rep to find out how we can further assist with the assignment process.</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4412" y="384048"/>
            <a:ext cx="6477000" cy="685800"/>
          </a:xfrm>
        </p:spPr>
        <p:txBody>
          <a:bodyPr>
            <a:noAutofit/>
          </a:bodyPr>
          <a:lstStyle/>
          <a:p>
            <a:r>
              <a:rPr lang="en-US" sz="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Information</a:t>
            </a:r>
            <a:endParaRPr lang="en-US" sz="5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8756" y="1371600"/>
            <a:ext cx="7153656" cy="4389120"/>
          </a:xfrm>
        </p:spPr>
        <p:txBody>
          <a:bodyPr>
            <a:noAutofit/>
          </a:bodyPr>
          <a:lstStyle/>
          <a:p>
            <a:pPr marL="0">
              <a:spcBef>
                <a:spcPts val="100"/>
              </a:spcBef>
              <a:buNone/>
            </a:pPr>
            <a:endParaRPr lang="en-US" sz="1800" b="1" dirty="0">
              <a:latin typeface="Arial" panose="020B0604020202020204" pitchFamily="34" charset="0"/>
              <a:cs typeface="Arial" panose="020B0604020202020204" pitchFamily="34" charset="0"/>
            </a:endParaRPr>
          </a:p>
          <a:p>
            <a:pPr marL="0">
              <a:spcBef>
                <a:spcPts val="100"/>
              </a:spcBef>
              <a:buNone/>
            </a:pPr>
            <a:endParaRPr lang="en-US" sz="1800" b="1" dirty="0">
              <a:latin typeface="Arial" panose="020B0604020202020204" pitchFamily="34" charset="0"/>
              <a:cs typeface="Arial" panose="020B0604020202020204" pitchFamily="34" charset="0"/>
            </a:endParaRPr>
          </a:p>
          <a:p>
            <a:pPr marL="0" algn="ctr">
              <a:spcBef>
                <a:spcPts val="100"/>
              </a:spcBef>
              <a:buNone/>
            </a:pPr>
            <a:endParaRPr lang="en-US" sz="1800" b="1" dirty="0">
              <a:latin typeface="Arial" panose="020B0604020202020204" pitchFamily="34" charset="0"/>
              <a:cs typeface="Arial" panose="020B0604020202020204" pitchFamily="34" charset="0"/>
            </a:endParaRPr>
          </a:p>
          <a:p>
            <a:pPr marL="0" lvl="0" indent="-347472" algn="ctr">
              <a:spcBef>
                <a:spcPts val="100"/>
              </a:spcBef>
              <a:buNone/>
            </a:pPr>
            <a:r>
              <a:rPr lang="en-US" sz="2400" b="1" dirty="0">
                <a:solidFill>
                  <a:prstClr val="black"/>
                </a:solidFill>
                <a:latin typeface="Arial" panose="020B0604020202020204" pitchFamily="34" charset="0"/>
                <a:cs typeface="Arial" panose="020B0604020202020204" pitchFamily="34" charset="0"/>
              </a:rPr>
              <a:t>Lara Allworth</a:t>
            </a:r>
          </a:p>
          <a:p>
            <a:pPr marL="0" lvl="0" indent="-347472" algn="ctr">
              <a:spcBef>
                <a:spcPts val="100"/>
              </a:spcBef>
              <a:buNone/>
              <a:defRPr/>
            </a:pPr>
            <a:r>
              <a:rPr lang="en-US" sz="2400" dirty="0">
                <a:solidFill>
                  <a:prstClr val="black"/>
                </a:solidFill>
                <a:latin typeface="Arial" panose="020B0604020202020204" pitchFamily="34" charset="0"/>
                <a:cs typeface="Arial" panose="020B0604020202020204" pitchFamily="34" charset="0"/>
              </a:rPr>
              <a:t>Client Relationship Coordinator/SME</a:t>
            </a:r>
          </a:p>
          <a:p>
            <a:pPr marL="0" lvl="0" indent="-347472" algn="ctr">
              <a:spcBef>
                <a:spcPts val="100"/>
              </a:spcBef>
              <a:buNone/>
              <a:defRPr/>
            </a:pPr>
            <a:r>
              <a:rPr lang="en-US" sz="2400" dirty="0">
                <a:solidFill>
                  <a:prstClr val="black"/>
                </a:solidFill>
                <a:latin typeface="Arial" panose="020B0604020202020204" pitchFamily="34" charset="0"/>
                <a:cs typeface="Arial" panose="020B0604020202020204" pitchFamily="34" charset="0"/>
              </a:rPr>
              <a:t>ECSI</a:t>
            </a:r>
          </a:p>
          <a:p>
            <a:pPr marL="0" lvl="0" indent="-347472" algn="ctr">
              <a:spcBef>
                <a:spcPts val="100"/>
              </a:spcBef>
              <a:buNone/>
              <a:defRPr/>
            </a:pPr>
            <a:r>
              <a:rPr lang="en-US" sz="2400" dirty="0">
                <a:solidFill>
                  <a:prstClr val="black"/>
                </a:solidFill>
                <a:latin typeface="Arial" panose="020B0604020202020204" pitchFamily="34" charset="0"/>
                <a:cs typeface="Arial" panose="020B0604020202020204" pitchFamily="34" charset="0"/>
              </a:rPr>
              <a:t>412.889.9740</a:t>
            </a:r>
          </a:p>
          <a:p>
            <a:pPr marL="0" lvl="0" indent="-347472" algn="ctr">
              <a:spcBef>
                <a:spcPts val="100"/>
              </a:spcBef>
              <a:buNone/>
              <a:defRPr/>
            </a:pPr>
            <a:r>
              <a:rPr lang="en-US" sz="2400" dirty="0">
                <a:solidFill>
                  <a:prstClr val="black"/>
                </a:solidFill>
                <a:latin typeface="Arial" panose="020B0604020202020204" pitchFamily="34" charset="0"/>
                <a:cs typeface="Arial" panose="020B0604020202020204" pitchFamily="34" charset="0"/>
              </a:rPr>
              <a:t>Lara.Allworth@e-hps.com</a:t>
            </a:r>
          </a:p>
          <a:p>
            <a:pPr marL="0">
              <a:spcBef>
                <a:spcPts val="100"/>
              </a:spcBef>
              <a:buNone/>
            </a:pPr>
            <a:endParaRPr lang="en-US" sz="1800" b="1"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4294967295"/>
          </p:nvPr>
        </p:nvSpPr>
        <p:spPr>
          <a:xfrm>
            <a:off x="8075613" y="6356353"/>
            <a:ext cx="2133600" cy="365125"/>
          </a:xfrm>
        </p:spPr>
        <p:txBody>
          <a:bodyPr/>
          <a:lstStyle/>
          <a:p>
            <a:fld id="{BBF2A826-D9F4-4A2F-BBE8-58175F3E2984}" type="slidenum">
              <a:rPr lang="en-US" smtClean="0">
                <a:solidFill>
                  <a:prstClr val="white"/>
                </a:solidFill>
              </a:rPr>
              <a:pPr/>
              <a:t>56</a:t>
            </a:fld>
            <a:endParaRPr lang="en-US" dirty="0">
              <a:solidFill>
                <a:prstClr val="white"/>
              </a:solidFill>
            </a:endParaRPr>
          </a:p>
        </p:txBody>
      </p:sp>
      <p:sp>
        <p:nvSpPr>
          <p:cNvPr id="7" name="Content Placeholder 2">
            <a:extLst>
              <a:ext uri="{FF2B5EF4-FFF2-40B4-BE49-F238E27FC236}">
                <a16:creationId xmlns:a16="http://schemas.microsoft.com/office/drawing/2014/main" id="{2FF65A3D-75EA-40F9-8A0C-EDFA91A1432A}"/>
              </a:ext>
            </a:extLst>
          </p:cNvPr>
          <p:cNvSpPr txBox="1">
            <a:spLocks/>
          </p:cNvSpPr>
          <p:nvPr/>
        </p:nvSpPr>
        <p:spPr>
          <a:xfrm>
            <a:off x="5865812" y="1362456"/>
            <a:ext cx="3657600" cy="4389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347472">
              <a:spcBef>
                <a:spcPts val="100"/>
              </a:spcBef>
              <a:buNone/>
            </a:pPr>
            <a:endParaRPr lang="en-US" sz="1800" b="1" dirty="0">
              <a:latin typeface="Arial" panose="020B0604020202020204" pitchFamily="34" charset="0"/>
              <a:cs typeface="Arial" panose="020B0604020202020204" pitchFamily="34" charset="0"/>
            </a:endParaRPr>
          </a:p>
          <a:p>
            <a:pPr marL="0" indent="-347472">
              <a:spcBef>
                <a:spcPts val="100"/>
              </a:spcBef>
              <a:buNone/>
            </a:pPr>
            <a:endParaRPr lang="en-US" sz="1800" b="1" dirty="0">
              <a:latin typeface="Arial" panose="020B0604020202020204" pitchFamily="34" charset="0"/>
              <a:cs typeface="Arial" panose="020B0604020202020204" pitchFamily="34" charset="0"/>
            </a:endParaRPr>
          </a:p>
          <a:p>
            <a:pPr marL="0" indent="-347472">
              <a:spcBef>
                <a:spcPts val="100"/>
              </a:spcBef>
              <a:buNone/>
            </a:pPr>
            <a:endParaRPr lang="en-US" sz="1800" b="1" dirty="0">
              <a:latin typeface="Arial" panose="020B0604020202020204" pitchFamily="34" charset="0"/>
              <a:cs typeface="Arial" panose="020B0604020202020204" pitchFamily="34" charset="0"/>
            </a:endParaRPr>
          </a:p>
          <a:p>
            <a:pPr marL="0" indent="-347472">
              <a:spcBef>
                <a:spcPts val="100"/>
              </a:spcBef>
              <a:buNone/>
            </a:pPr>
            <a:endParaRPr lang="en-US" sz="1800" b="1" dirty="0">
              <a:latin typeface="Arial" panose="020B0604020202020204" pitchFamily="34" charset="0"/>
              <a:cs typeface="Arial" panose="020B0604020202020204" pitchFamily="34" charset="0"/>
            </a:endParaRPr>
          </a:p>
          <a:p>
            <a:pPr marL="0">
              <a:spcBef>
                <a:spcPts val="100"/>
              </a:spcBef>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517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989665" y="381000"/>
            <a:ext cx="5809722"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5000" b="1" dirty="0">
                <a:solidFill>
                  <a:srgbClr val="4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r>
              <a:rPr lang="en-US" sz="5000" b="1" dirty="0">
                <a:solidFill>
                  <a:srgbClr val="50260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Slide Number Placeholder 3"/>
          <p:cNvSpPr>
            <a:spLocks noGrp="1"/>
          </p:cNvSpPr>
          <p:nvPr>
            <p:ph type="sldNum" sz="quarter" idx="4294967295"/>
          </p:nvPr>
        </p:nvSpPr>
        <p:spPr>
          <a:xfrm>
            <a:off x="10056814" y="6324603"/>
            <a:ext cx="457201" cy="365125"/>
          </a:xfrm>
        </p:spPr>
        <p:txBody>
          <a:bodyPr/>
          <a:lstStyle/>
          <a:p>
            <a:endParaRPr lang="en-US" b="1" dirty="0">
              <a:solidFill>
                <a:prstClr val="white"/>
              </a:solidFill>
            </a:endParaRPr>
          </a:p>
          <a:p>
            <a:endParaRPr lang="en-US" b="1" dirty="0">
              <a:solidFill>
                <a:prstClr val="white"/>
              </a:solidFill>
            </a:endParaRPr>
          </a:p>
          <a:p>
            <a:endParaRPr lang="en-US" b="1" dirty="0">
              <a:solidFill>
                <a:prstClr val="white"/>
              </a:solidFill>
            </a:endParaRPr>
          </a:p>
          <a:p>
            <a:endParaRPr lang="en-US" b="1" dirty="0">
              <a:solidFill>
                <a:prstClr val="white"/>
              </a:solidFill>
            </a:endParaRPr>
          </a:p>
        </p:txBody>
      </p:sp>
      <p:pic>
        <p:nvPicPr>
          <p:cNvPr id="7" name="Picture 2" descr="Let me be quick to add: i am not the slightest against large numbers ..."/>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colorTemperature colorTemp="5300"/>
                    </a14:imgEffect>
                    <a14:imgEffect>
                      <a14:brightnessContrast bright="10000" contrast="38000"/>
                    </a14:imgEffect>
                  </a14:imgLayer>
                </a14:imgProps>
              </a:ext>
              <a:ext uri="{28A0092B-C50C-407E-A947-70E740481C1C}">
                <a14:useLocalDpi xmlns:a14="http://schemas.microsoft.com/office/drawing/2010/main" val="0"/>
              </a:ext>
            </a:extLst>
          </a:blip>
          <a:srcRect/>
          <a:stretch>
            <a:fillRect/>
          </a:stretch>
        </p:blipFill>
        <p:spPr bwMode="auto">
          <a:xfrm>
            <a:off x="3656012" y="251460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livolm\AppData\Local\Microsoft\Windows\Temporary Internet Files\Content.IE5\UGT4L65K\thought_balloon_hmmmm_hg_clr[1].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323012" y="1896533"/>
            <a:ext cx="1676400" cy="156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5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prstGeom prst="rect">
            <a:avLst/>
          </a:prstGeom>
          <a:noFill/>
          <a:ln>
            <a:noFill/>
          </a:ln>
        </p:spPr>
        <p:txBody>
          <a:bodyPr spcFirstLastPara="1" wrap="square" lIns="91410" tIns="45688" rIns="91410" bIns="45688" anchor="ctr" anchorCtr="0">
            <a:normAutofit fontScale="90000"/>
          </a:bodyPr>
          <a:lstStyle/>
          <a:p>
            <a:pPr>
              <a:buSzPts val="3300"/>
            </a:pPr>
            <a:r>
              <a:rPr lang="en" dirty="0"/>
              <a:t>Department’s Communication</a:t>
            </a:r>
            <a:endParaRPr dirty="0"/>
          </a:p>
          <a:p>
            <a:pPr>
              <a:buSzPts val="3300"/>
            </a:pPr>
            <a:r>
              <a:rPr lang="en" dirty="0"/>
              <a:t>August 27, 2021</a:t>
            </a:r>
            <a:endParaRPr dirty="0"/>
          </a:p>
        </p:txBody>
      </p:sp>
      <p:sp>
        <p:nvSpPr>
          <p:cNvPr id="109" name="Google Shape;109;p19"/>
          <p:cNvSpPr txBox="1">
            <a:spLocks noGrp="1"/>
          </p:cNvSpPr>
          <p:nvPr>
            <p:ph idx="1"/>
          </p:nvPr>
        </p:nvSpPr>
        <p:spPr>
          <a:xfrm>
            <a:off x="609441" y="1600201"/>
            <a:ext cx="10969943" cy="4983160"/>
          </a:xfrm>
          <a:prstGeom prst="rect">
            <a:avLst/>
          </a:prstGeom>
          <a:noFill/>
          <a:ln>
            <a:noFill/>
          </a:ln>
        </p:spPr>
        <p:txBody>
          <a:bodyPr spcFirstLastPara="1" wrap="square" lIns="91410" tIns="45688" rIns="91410" bIns="45688" anchor="t" anchorCtr="0">
            <a:normAutofit fontScale="77500" lnSpcReduction="20000"/>
          </a:bodyPr>
          <a:lstStyle/>
          <a:p>
            <a:pPr marL="437703" indent="-342900">
              <a:lnSpc>
                <a:spcPct val="115000"/>
              </a:lnSpc>
              <a:spcBef>
                <a:spcPts val="533"/>
              </a:spcBef>
              <a:spcAft>
                <a:spcPts val="600"/>
              </a:spcAft>
              <a:buSzPct val="150000"/>
            </a:pPr>
            <a:r>
              <a:rPr lang="en" sz="2133" dirty="0">
                <a:solidFill>
                  <a:schemeClr val="tx1">
                    <a:lumMod val="85000"/>
                    <a:lumOff val="15000"/>
                  </a:schemeClr>
                </a:solidFill>
              </a:rPr>
              <a:t>In early 2022, the Department will assess all active Perkins loan assignment activity. If it is determined that an institution has shown insufficient effort assigning, purchasing, or providing acceptable collection records to the Department for review, a warning letter may be sent to the institution’s financial aid office as well as to the campus CEO/President reminding them of the requirement to take action on these loans by the June 30, 2022 deadline.</a:t>
            </a:r>
            <a:endParaRPr sz="2133" dirty="0">
              <a:solidFill>
                <a:schemeClr val="tx1">
                  <a:lumMod val="85000"/>
                  <a:lumOff val="15000"/>
                </a:schemeClr>
              </a:solidFill>
            </a:endParaRPr>
          </a:p>
          <a:p>
            <a:pPr marL="437703" indent="-342900">
              <a:lnSpc>
                <a:spcPct val="115000"/>
              </a:lnSpc>
              <a:spcBef>
                <a:spcPts val="0"/>
              </a:spcBef>
              <a:spcAft>
                <a:spcPts val="600"/>
              </a:spcAft>
              <a:buSzPct val="150000"/>
            </a:pPr>
            <a:r>
              <a:rPr lang="en" sz="2133" dirty="0">
                <a:solidFill>
                  <a:schemeClr val="tx1">
                    <a:lumMod val="85000"/>
                    <a:lumOff val="15000"/>
                  </a:schemeClr>
                </a:solidFill>
              </a:rPr>
              <a:t>For subsequent Fiscal Operations and Application to Participate (FISAP) reporting periods beyond June 30, 2022, institutions will be required to assess their Perkins Loan portfolio to determine if additional accounts have exceeded two years in default status. The institution will then have until the end of the subsequent FISAP reporting period to assign those accounts. For example, a Perkins loan reaches 24 months in default status without collections activity in December 2022. The institution will have until June 30, 2024 to assign or purchase the loan.</a:t>
            </a:r>
            <a:endParaRPr sz="2133" dirty="0">
              <a:solidFill>
                <a:schemeClr val="tx1">
                  <a:lumMod val="85000"/>
                  <a:lumOff val="15000"/>
                </a:schemeClr>
              </a:solidFill>
            </a:endParaRPr>
          </a:p>
          <a:p>
            <a:pPr marL="437703" indent="-342900">
              <a:lnSpc>
                <a:spcPct val="115000"/>
              </a:lnSpc>
              <a:spcBef>
                <a:spcPts val="0"/>
              </a:spcBef>
              <a:spcAft>
                <a:spcPts val="600"/>
              </a:spcAft>
              <a:buSzPct val="150000"/>
            </a:pPr>
            <a:r>
              <a:rPr lang="en" sz="2133" dirty="0">
                <a:solidFill>
                  <a:schemeClr val="tx1">
                    <a:lumMod val="85000"/>
                    <a:lumOff val="15000"/>
                  </a:schemeClr>
                </a:solidFill>
              </a:rPr>
              <a:t>If between the time the loan reached the 24-month default status and reaching the deadline to assign, the institution is able to collect payments on the loan, they may continue collecting on the loan in lieu of assigning or purchasing it. The Department will continue to monitor all school Perkins Loan assignment activity in subsequent years to ensure continued compliance with this requirement.</a:t>
            </a:r>
            <a:endParaRPr sz="2133" dirty="0">
              <a:solidFill>
                <a:schemeClr val="tx1">
                  <a:lumMod val="85000"/>
                  <a:lumOff val="15000"/>
                </a:schemeClr>
              </a:solidFill>
            </a:endParaRPr>
          </a:p>
          <a:p>
            <a:pPr marL="437703" indent="-342900">
              <a:lnSpc>
                <a:spcPct val="115000"/>
              </a:lnSpc>
              <a:spcBef>
                <a:spcPts val="0"/>
              </a:spcBef>
              <a:spcAft>
                <a:spcPts val="600"/>
              </a:spcAft>
              <a:buSzPct val="150000"/>
            </a:pPr>
            <a:r>
              <a:rPr lang="en" sz="2133" dirty="0">
                <a:solidFill>
                  <a:schemeClr val="tx1">
                    <a:lumMod val="85000"/>
                    <a:lumOff val="15000"/>
                  </a:schemeClr>
                </a:solidFill>
              </a:rPr>
              <a:t>Any Perkins Loans required to be assigned that have been placed with a Private Collection Agency (PCA) must be returned to the institution so that the institution may meet the required assignment deadlines.</a:t>
            </a:r>
            <a:endParaRPr dirty="0">
              <a:solidFill>
                <a:schemeClr val="tx1">
                  <a:lumMod val="85000"/>
                  <a:lumOff val="1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a:t>Department’s Communication</a:t>
            </a:r>
            <a:endParaRPr/>
          </a:p>
        </p:txBody>
      </p:sp>
      <p:sp>
        <p:nvSpPr>
          <p:cNvPr id="115" name="Google Shape;115;p20"/>
          <p:cNvSpPr txBox="1">
            <a:spLocks noGrp="1"/>
          </p:cNvSpPr>
          <p:nvPr>
            <p:ph idx="1"/>
          </p:nvPr>
        </p:nvSpPr>
        <p:spPr>
          <a:xfrm>
            <a:off x="609441" y="1600201"/>
            <a:ext cx="10969943" cy="4800599"/>
          </a:xfrm>
          <a:prstGeom prst="rect">
            <a:avLst/>
          </a:prstGeom>
          <a:noFill/>
          <a:ln>
            <a:noFill/>
          </a:ln>
        </p:spPr>
        <p:txBody>
          <a:bodyPr spcFirstLastPara="1" wrap="square" lIns="91410" tIns="45688" rIns="91410" bIns="45688" anchor="t" anchorCtr="0">
            <a:noAutofit/>
          </a:bodyPr>
          <a:lstStyle/>
          <a:p>
            <a:pPr marL="0" indent="0">
              <a:spcBef>
                <a:spcPts val="0"/>
              </a:spcBef>
              <a:buNone/>
            </a:pPr>
            <a:r>
              <a:rPr lang="en" sz="2000" dirty="0">
                <a:solidFill>
                  <a:schemeClr val="tx1">
                    <a:lumMod val="85000"/>
                    <a:lumOff val="15000"/>
                  </a:schemeClr>
                </a:solidFill>
              </a:rPr>
              <a:t>If the institution, or the firm it engages, pursues collection activity for up to 12 months and is not successful in converting the account to regular repayment status, or the borrower does not qualify for deferment, postponement, or cancellation on the loan, the institution shall:</a:t>
            </a:r>
            <a:br>
              <a:rPr lang="en" sz="1800" dirty="0">
                <a:solidFill>
                  <a:schemeClr val="tx1">
                    <a:lumMod val="85000"/>
                    <a:lumOff val="15000"/>
                  </a:schemeClr>
                </a:solidFill>
              </a:rPr>
            </a:br>
            <a:endParaRPr sz="1800" dirty="0">
              <a:solidFill>
                <a:schemeClr val="tx1">
                  <a:lumMod val="85000"/>
                  <a:lumOff val="15000"/>
                </a:schemeClr>
              </a:solidFill>
            </a:endParaRPr>
          </a:p>
          <a:p>
            <a:pPr marL="507873" indent="-503641">
              <a:lnSpc>
                <a:spcPct val="134000"/>
              </a:lnSpc>
              <a:spcBef>
                <a:spcPts val="400"/>
              </a:spcBef>
              <a:spcAft>
                <a:spcPts val="1200"/>
              </a:spcAft>
              <a:buSzPct val="100000"/>
              <a:buAutoNum type="arabicPeriod"/>
            </a:pPr>
            <a:r>
              <a:rPr lang="en" sz="1600" dirty="0">
                <a:solidFill>
                  <a:schemeClr val="tx1">
                    <a:lumMod val="85000"/>
                    <a:lumOff val="15000"/>
                  </a:schemeClr>
                </a:solidFill>
              </a:rPr>
              <a:t>Litigate in accordance with the procedures in § 674.46;</a:t>
            </a:r>
            <a:endParaRPr sz="1600" dirty="0">
              <a:solidFill>
                <a:schemeClr val="tx1">
                  <a:lumMod val="85000"/>
                  <a:lumOff val="15000"/>
                </a:schemeClr>
              </a:solidFill>
            </a:endParaRPr>
          </a:p>
          <a:p>
            <a:pPr marL="507873" indent="-503641">
              <a:lnSpc>
                <a:spcPct val="134000"/>
              </a:lnSpc>
              <a:spcBef>
                <a:spcPts val="400"/>
              </a:spcBef>
              <a:spcAft>
                <a:spcPts val="1200"/>
              </a:spcAft>
              <a:buSzPct val="100000"/>
              <a:buAutoNum type="arabicPeriod"/>
            </a:pPr>
            <a:r>
              <a:rPr lang="en" sz="1600" dirty="0">
                <a:solidFill>
                  <a:schemeClr val="tx1">
                    <a:lumMod val="85000"/>
                    <a:lumOff val="15000"/>
                  </a:schemeClr>
                </a:solidFill>
              </a:rPr>
              <a:t>Make a second effort to collect the account as follows:</a:t>
            </a:r>
            <a:endParaRPr sz="1600" dirty="0">
              <a:solidFill>
                <a:schemeClr val="tx1">
                  <a:lumMod val="85000"/>
                  <a:lumOff val="15000"/>
                </a:schemeClr>
              </a:solidFill>
            </a:endParaRPr>
          </a:p>
          <a:p>
            <a:pPr marL="964959" lvl="1" indent="-503641">
              <a:lnSpc>
                <a:spcPct val="134000"/>
              </a:lnSpc>
              <a:spcBef>
                <a:spcPts val="400"/>
              </a:spcBef>
              <a:spcAft>
                <a:spcPts val="1200"/>
              </a:spcAft>
              <a:buSzPct val="100000"/>
              <a:buAutoNum type="alphaLcParenR"/>
            </a:pPr>
            <a:r>
              <a:rPr lang="en" sz="1600" dirty="0">
                <a:solidFill>
                  <a:schemeClr val="tx1">
                    <a:lumMod val="85000"/>
                    <a:lumOff val="15000"/>
                  </a:schemeClr>
                </a:solidFill>
              </a:rPr>
              <a:t>If the institution first attempted to collect the account using its own personnel, it shall refer the account to a collection firm.</a:t>
            </a:r>
            <a:endParaRPr sz="1600" dirty="0">
              <a:solidFill>
                <a:schemeClr val="tx1">
                  <a:lumMod val="85000"/>
                  <a:lumOff val="15000"/>
                </a:schemeClr>
              </a:solidFill>
            </a:endParaRPr>
          </a:p>
          <a:p>
            <a:pPr marL="964959" lvl="1" indent="-503641">
              <a:lnSpc>
                <a:spcPct val="134000"/>
              </a:lnSpc>
              <a:spcBef>
                <a:spcPts val="400"/>
              </a:spcBef>
              <a:spcAft>
                <a:spcPts val="1200"/>
              </a:spcAft>
              <a:buSzPct val="100000"/>
              <a:buAutoNum type="alphaLcParenR"/>
            </a:pPr>
            <a:r>
              <a:rPr lang="en" sz="1600" dirty="0">
                <a:solidFill>
                  <a:schemeClr val="tx1">
                    <a:lumMod val="85000"/>
                    <a:lumOff val="15000"/>
                  </a:schemeClr>
                </a:solidFill>
              </a:rPr>
              <a:t>If the institution first attempted to collect the account by using a collection firm, it shall either attempt to collect the account using institution personnel, or place the account with a different collection firm; or</a:t>
            </a:r>
            <a:endParaRPr sz="1600" dirty="0">
              <a:solidFill>
                <a:schemeClr val="tx1">
                  <a:lumMod val="85000"/>
                  <a:lumOff val="15000"/>
                </a:schemeClr>
              </a:solidFill>
            </a:endParaRPr>
          </a:p>
          <a:p>
            <a:pPr marL="507873" indent="-503641">
              <a:lnSpc>
                <a:spcPct val="134000"/>
              </a:lnSpc>
              <a:spcBef>
                <a:spcPts val="400"/>
              </a:spcBef>
              <a:spcAft>
                <a:spcPts val="1200"/>
              </a:spcAft>
              <a:buSzPct val="100000"/>
              <a:buAutoNum type="arabicPeriod"/>
            </a:pPr>
            <a:r>
              <a:rPr lang="en" sz="1600" dirty="0">
                <a:solidFill>
                  <a:schemeClr val="tx1">
                    <a:lumMod val="85000"/>
                    <a:lumOff val="15000"/>
                  </a:schemeClr>
                </a:solidFill>
              </a:rPr>
              <a:t>Submit the account for assignment to the Secretary in accordance with the procedures set forth in § 674.50.</a:t>
            </a:r>
            <a:endParaRPr sz="1600" dirty="0">
              <a:solidFill>
                <a:schemeClr val="tx1">
                  <a:lumMod val="85000"/>
                  <a:lumOff val="1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a:t>Department’s Communication</a:t>
            </a:r>
            <a:endParaRPr/>
          </a:p>
        </p:txBody>
      </p:sp>
      <p:sp>
        <p:nvSpPr>
          <p:cNvPr id="121" name="Google Shape;121;p21"/>
          <p:cNvSpPr txBox="1">
            <a:spLocks noGrp="1"/>
          </p:cNvSpPr>
          <p:nvPr>
            <p:ph idx="1"/>
          </p:nvPr>
        </p:nvSpPr>
        <p:spPr>
          <a:prstGeom prst="rect">
            <a:avLst/>
          </a:prstGeom>
          <a:noFill/>
          <a:ln>
            <a:noFill/>
          </a:ln>
        </p:spPr>
        <p:txBody>
          <a:bodyPr spcFirstLastPara="1" wrap="square" lIns="91410" tIns="45688" rIns="91410" bIns="45688" anchor="t" anchorCtr="0">
            <a:normAutofit fontScale="92500"/>
          </a:bodyPr>
          <a:lstStyle/>
          <a:p>
            <a:pPr marL="0" indent="0">
              <a:lnSpc>
                <a:spcPct val="115000"/>
              </a:lnSpc>
              <a:spcBef>
                <a:spcPts val="667"/>
              </a:spcBef>
              <a:buNone/>
            </a:pPr>
            <a:r>
              <a:rPr lang="en" sz="2933" dirty="0">
                <a:solidFill>
                  <a:schemeClr val="tx1">
                    <a:lumMod val="85000"/>
                    <a:lumOff val="15000"/>
                  </a:schemeClr>
                </a:solidFill>
              </a:rPr>
              <a:t>Purchasing a Perkins Loan Ineligible for Assignment</a:t>
            </a:r>
            <a:br>
              <a:rPr lang="en" sz="2933" dirty="0">
                <a:solidFill>
                  <a:schemeClr val="tx1">
                    <a:lumMod val="85000"/>
                    <a:lumOff val="15000"/>
                  </a:schemeClr>
                </a:solidFill>
              </a:rPr>
            </a:br>
            <a:endParaRPr sz="2933" dirty="0">
              <a:solidFill>
                <a:schemeClr val="tx1">
                  <a:lumMod val="85000"/>
                  <a:lumOff val="15000"/>
                </a:schemeClr>
              </a:solidFill>
            </a:endParaRPr>
          </a:p>
          <a:p>
            <a:pPr>
              <a:lnSpc>
                <a:spcPct val="115000"/>
              </a:lnSpc>
              <a:spcBef>
                <a:spcPts val="667"/>
              </a:spcBef>
              <a:buClr>
                <a:schemeClr val="tx1">
                  <a:lumMod val="75000"/>
                  <a:lumOff val="25000"/>
                </a:schemeClr>
              </a:buClr>
              <a:buSzPct val="90000"/>
            </a:pPr>
            <a:r>
              <a:rPr lang="en" sz="2100" dirty="0">
                <a:solidFill>
                  <a:schemeClr val="tx1">
                    <a:lumMod val="85000"/>
                    <a:lumOff val="15000"/>
                  </a:schemeClr>
                </a:solidFill>
              </a:rPr>
              <a:t>34 CFR 674.50(g) of the Federal Perkins Loan Program regulations states that the Secretary may require that the institution reimburse its program Fund for the </a:t>
            </a:r>
            <a:r>
              <a:rPr lang="en" sz="2100" b="1" dirty="0">
                <a:solidFill>
                  <a:schemeClr val="tx1">
                    <a:lumMod val="85000"/>
                    <a:lumOff val="15000"/>
                  </a:schemeClr>
                </a:solidFill>
              </a:rPr>
              <a:t>entire portion of the outstanding principal balance (OPB) plus any accrued interest </a:t>
            </a:r>
            <a:r>
              <a:rPr lang="en" sz="2100" dirty="0">
                <a:solidFill>
                  <a:schemeClr val="tx1">
                    <a:lumMod val="85000"/>
                    <a:lumOff val="15000"/>
                  </a:schemeClr>
                </a:solidFill>
              </a:rPr>
              <a:t>on a loan the Department determines is unenforceable.</a:t>
            </a:r>
            <a:endParaRPr sz="2100" dirty="0">
              <a:solidFill>
                <a:schemeClr val="tx1">
                  <a:lumMod val="85000"/>
                  <a:lumOff val="15000"/>
                </a:schemeClr>
              </a:solidFill>
            </a:endParaRPr>
          </a:p>
          <a:p>
            <a:pPr>
              <a:lnSpc>
                <a:spcPct val="115000"/>
              </a:lnSpc>
              <a:spcBef>
                <a:spcPts val="667"/>
              </a:spcBef>
              <a:buClr>
                <a:schemeClr val="tx1">
                  <a:lumMod val="75000"/>
                  <a:lumOff val="25000"/>
                </a:schemeClr>
              </a:buClr>
              <a:buSzPct val="90000"/>
            </a:pPr>
            <a:r>
              <a:rPr lang="en" sz="2100" dirty="0">
                <a:solidFill>
                  <a:schemeClr val="tx1">
                    <a:lumMod val="85000"/>
                    <a:lumOff val="15000"/>
                  </a:schemeClr>
                </a:solidFill>
              </a:rPr>
              <a:t>An institution reports school-purchased loans on its FISAP in Part III, Section A the same as it would report funds it received from a borrower’s repayment of a loan balance. The amount deposited into the program Fund to purchase the loans is reported in cash-on-hand (Field 1.1). The portion of the total cash deposited that is principal is reported as loan principal collected (Field 5) and the portion that is interest is reported as interest income on loans (Field 31).</a:t>
            </a:r>
            <a:endParaRPr sz="2100" dirty="0">
              <a:solidFill>
                <a:schemeClr val="tx1">
                  <a:lumMod val="85000"/>
                  <a:lumOff val="15000"/>
                </a:schemeClr>
              </a:solidFill>
            </a:endParaRPr>
          </a:p>
          <a:p>
            <a:pPr marL="0" indent="0">
              <a:spcBef>
                <a:spcPts val="400"/>
              </a:spcBef>
              <a:buNone/>
            </a:pPr>
            <a:endParaRPr dirty="0">
              <a:solidFill>
                <a:schemeClr val="tx1">
                  <a:lumMod val="85000"/>
                  <a:lumOff val="1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dirty="0"/>
              <a:t>Department’s Communication</a:t>
            </a:r>
            <a:endParaRPr dirty="0">
              <a:solidFill>
                <a:srgbClr val="FF0000"/>
              </a:solidFill>
            </a:endParaRPr>
          </a:p>
        </p:txBody>
      </p:sp>
      <p:sp>
        <p:nvSpPr>
          <p:cNvPr id="121" name="Google Shape;121;p21"/>
          <p:cNvSpPr txBox="1">
            <a:spLocks noGrp="1"/>
          </p:cNvSpPr>
          <p:nvPr>
            <p:ph idx="1"/>
          </p:nvPr>
        </p:nvSpPr>
        <p:spPr>
          <a:prstGeom prst="rect">
            <a:avLst/>
          </a:prstGeom>
          <a:noFill/>
          <a:ln>
            <a:noFill/>
          </a:ln>
        </p:spPr>
        <p:txBody>
          <a:bodyPr spcFirstLastPara="1" wrap="square" lIns="91410" tIns="45688" rIns="91410" bIns="45688" anchor="t" anchorCtr="0">
            <a:normAutofit/>
          </a:bodyPr>
          <a:lstStyle/>
          <a:p>
            <a:pPr>
              <a:spcBef>
                <a:spcPts val="400"/>
              </a:spcBef>
            </a:pPr>
            <a:r>
              <a:rPr lang="en-US" dirty="0">
                <a:solidFill>
                  <a:schemeClr val="tx1">
                    <a:lumMod val="85000"/>
                    <a:lumOff val="15000"/>
                  </a:schemeClr>
                </a:solidFill>
              </a:rPr>
              <a:t>Individual notices dated January 26, 2022 sent to every Perkins school.</a:t>
            </a:r>
          </a:p>
          <a:p>
            <a:pPr>
              <a:spcBef>
                <a:spcPts val="400"/>
              </a:spcBef>
            </a:pPr>
            <a:endParaRPr lang="en-US" dirty="0">
              <a:solidFill>
                <a:schemeClr val="tx1">
                  <a:lumMod val="85000"/>
                  <a:lumOff val="15000"/>
                </a:schemeClr>
              </a:solidFill>
            </a:endParaRPr>
          </a:p>
          <a:p>
            <a:pPr>
              <a:spcBef>
                <a:spcPts val="400"/>
              </a:spcBef>
            </a:pPr>
            <a:r>
              <a:rPr lang="en-US" dirty="0">
                <a:solidFill>
                  <a:schemeClr val="tx1">
                    <a:lumMod val="85000"/>
                    <a:lumOff val="15000"/>
                  </a:schemeClr>
                </a:solidFill>
              </a:rPr>
              <a:t>Reminder to schools of the June 30, 2022 deadline.</a:t>
            </a:r>
          </a:p>
          <a:p>
            <a:pPr>
              <a:spcBef>
                <a:spcPts val="400"/>
              </a:spcBef>
            </a:pPr>
            <a:endParaRPr lang="en-US" dirty="0">
              <a:solidFill>
                <a:schemeClr val="tx1">
                  <a:lumMod val="85000"/>
                  <a:lumOff val="15000"/>
                </a:schemeClr>
              </a:solidFill>
            </a:endParaRPr>
          </a:p>
          <a:p>
            <a:pPr>
              <a:spcBef>
                <a:spcPts val="400"/>
              </a:spcBef>
            </a:pPr>
            <a:r>
              <a:rPr lang="en-US" dirty="0">
                <a:solidFill>
                  <a:schemeClr val="tx1">
                    <a:lumMod val="85000"/>
                    <a:lumOff val="15000"/>
                  </a:schemeClr>
                </a:solidFill>
              </a:rPr>
              <a:t>Schools received this notice even if they were making progress towards complying.</a:t>
            </a:r>
            <a:endParaRPr dirty="0">
              <a:solidFill>
                <a:schemeClr val="tx1">
                  <a:lumMod val="85000"/>
                  <a:lumOff val="15000"/>
                </a:schemeClr>
              </a:solidFill>
            </a:endParaRPr>
          </a:p>
        </p:txBody>
      </p:sp>
    </p:spTree>
    <p:extLst>
      <p:ext uri="{BB962C8B-B14F-4D97-AF65-F5344CB8AC3E}">
        <p14:creationId xmlns:p14="http://schemas.microsoft.com/office/powerpoint/2010/main" val="3780301056"/>
      </p:ext>
    </p:extLst>
  </p:cSld>
  <p:clrMapOvr>
    <a:masterClrMapping/>
  </p:clrMapOvr>
</p:sld>
</file>

<file path=ppt/theme/theme1.xml><?xml version="1.0" encoding="utf-8"?>
<a:theme xmlns:a="http://schemas.openxmlformats.org/drawingml/2006/main" name="Title Slide Xen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SI_PPT_Template" id="{54FF90A6-36BA-E147-8046-C379986257A7}" vid="{674AC4C6-16A7-DE48-98A8-4CA7DBD044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203800</TotalTime>
  <Words>4634</Words>
  <Application>Microsoft Office PowerPoint</Application>
  <PresentationFormat>Custom</PresentationFormat>
  <Paragraphs>372</Paragraphs>
  <Slides>57</Slides>
  <Notes>54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57</vt:i4>
      </vt:variant>
    </vt:vector>
  </HeadingPairs>
  <TitlesOfParts>
    <vt:vector size="67" baseType="lpstr">
      <vt:lpstr>.AppleSystemUIFont</vt:lpstr>
      <vt:lpstr>Arial</vt:lpstr>
      <vt:lpstr>Avenir</vt:lpstr>
      <vt:lpstr>AvenirNext LT Pro Regular</vt:lpstr>
      <vt:lpstr>Calibri</vt:lpstr>
      <vt:lpstr>Gill Sans</vt:lpstr>
      <vt:lpstr>Helvetica Neue</vt:lpstr>
      <vt:lpstr>Title Slide Xenial</vt:lpstr>
      <vt:lpstr>Office Theme</vt:lpstr>
      <vt:lpstr>7_Office Theme</vt:lpstr>
      <vt:lpstr>PowerPoint Presentation</vt:lpstr>
      <vt:lpstr>Learning Objectives</vt:lpstr>
      <vt:lpstr>Government Assignments, A to Z</vt:lpstr>
      <vt:lpstr>COMMUNICATIONS FROM THE dept. of ED</vt:lpstr>
      <vt:lpstr>Department’s Communication August 27, 2021</vt:lpstr>
      <vt:lpstr>Department’s Communication August 27, 2021</vt:lpstr>
      <vt:lpstr>Department’s Communication</vt:lpstr>
      <vt:lpstr>Department’s Communication</vt:lpstr>
      <vt:lpstr>Department’s Communication</vt:lpstr>
      <vt:lpstr>Department’s Communication UPDATE</vt:lpstr>
      <vt:lpstr>Department’s Communication UPDATE</vt:lpstr>
      <vt:lpstr>What is a healthy Perkins portfolio?</vt:lpstr>
      <vt:lpstr>AUDITING YOUR PORTFOLIO</vt:lpstr>
      <vt:lpstr>Auditing Your Portfolio</vt:lpstr>
      <vt:lpstr>Auditing Your Portfolio</vt:lpstr>
      <vt:lpstr>Loans that Cannot Be Assigned</vt:lpstr>
      <vt:lpstr>Types of Assignments</vt:lpstr>
      <vt:lpstr>Selective Assignment Process</vt:lpstr>
      <vt:lpstr>Liquidation Assignment Process</vt:lpstr>
      <vt:lpstr>Sample Borrower Notification</vt:lpstr>
      <vt:lpstr>ASSIGNMENT FORMS</vt:lpstr>
      <vt:lpstr>Assigning the Loans</vt:lpstr>
      <vt:lpstr>Institutional Certification Form</vt:lpstr>
      <vt:lpstr>Filling Out the Institutional Certification Form</vt:lpstr>
      <vt:lpstr>Filling Out the Institutional Certification Form</vt:lpstr>
      <vt:lpstr>Assignment Manifest</vt:lpstr>
      <vt:lpstr>Sample Manifest</vt:lpstr>
      <vt:lpstr>Assignment Manifest</vt:lpstr>
      <vt:lpstr>Borrower and Loan Information Form (OMB 1845-0048)</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SUPPORTING DOCUMENTS</vt:lpstr>
      <vt:lpstr>Original Promissory Note or Perkins Master Promissory Note (MPN)</vt:lpstr>
      <vt:lpstr>Original Promissory Note or Perkins Master Promissory Note (MPN)</vt:lpstr>
      <vt:lpstr>Original Promissory Note or Perkins Master Promissory Note (MPN)</vt:lpstr>
      <vt:lpstr>Disbursement Records</vt:lpstr>
      <vt:lpstr>Repayment History</vt:lpstr>
      <vt:lpstr>Judgment Information</vt:lpstr>
      <vt:lpstr>Bankruptcy Information</vt:lpstr>
      <vt:lpstr>Bankruptcy Information</vt:lpstr>
      <vt:lpstr>Common Errors</vt:lpstr>
      <vt:lpstr>Common Errors</vt:lpstr>
      <vt:lpstr>Common Errors</vt:lpstr>
      <vt:lpstr>FSA Approval for Missing or Questionable Information (UPDATE April 6, 2022)</vt:lpstr>
      <vt:lpstr>Important Contact Information</vt:lpstr>
      <vt:lpstr>Need assistance with your assignments?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Winne</dc:creator>
  <cp:lastModifiedBy>Brett Cassell</cp:lastModifiedBy>
  <cp:revision>610</cp:revision>
  <cp:lastPrinted>2019-05-14T16:46:36Z</cp:lastPrinted>
  <dcterms:created xsi:type="dcterms:W3CDTF">2018-02-15T15:32:11Z</dcterms:created>
  <dcterms:modified xsi:type="dcterms:W3CDTF">2023-05-25T20:21:10Z</dcterms:modified>
</cp:coreProperties>
</file>